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DTD엉뚱토끼" charset="1" panose="02000503000000000000"/>
      <p:regular r:id="rId25"/>
    </p:embeddedFont>
    <p:embeddedFont>
      <p:font typeface="マキナス Flat" charset="1" panose="02000600000000000000"/>
      <p:regular r:id="rId26"/>
    </p:embeddedFont>
    <p:embeddedFont>
      <p:font typeface="Anton"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9.png" Type="http://schemas.openxmlformats.org/officeDocument/2006/relationships/image"/><Relationship Id="rId11" Target="../media/image130.svg" Type="http://schemas.openxmlformats.org/officeDocument/2006/relationships/image"/><Relationship Id="rId12" Target="../media/image131.png" Type="http://schemas.openxmlformats.org/officeDocument/2006/relationships/image"/><Relationship Id="rId13" Target="../media/image132.svg" Type="http://schemas.openxmlformats.org/officeDocument/2006/relationships/image"/><Relationship Id="rId14" Target="../media/image96.png" Type="http://schemas.openxmlformats.org/officeDocument/2006/relationships/image"/><Relationship Id="rId15" Target="../media/image97.svg" Type="http://schemas.openxmlformats.org/officeDocument/2006/relationships/image"/><Relationship Id="rId16" Target="../media/image133.png" Type="http://schemas.openxmlformats.org/officeDocument/2006/relationships/image"/><Relationship Id="rId17" Target="../media/image134.svg" Type="http://schemas.openxmlformats.org/officeDocument/2006/relationships/image"/><Relationship Id="rId18" Target="../media/image135.png" Type="http://schemas.openxmlformats.org/officeDocument/2006/relationships/image"/><Relationship Id="rId19" Target="../media/image136.svg" Type="http://schemas.openxmlformats.org/officeDocument/2006/relationships/image"/><Relationship Id="rId2" Target="../media/image1.png" Type="http://schemas.openxmlformats.org/officeDocument/2006/relationships/image"/><Relationship Id="rId20" Target="../media/image137.png" Type="http://schemas.openxmlformats.org/officeDocument/2006/relationships/image"/><Relationship Id="rId21" Target="../media/image138.svg" Type="http://schemas.openxmlformats.org/officeDocument/2006/relationships/image"/><Relationship Id="rId22" Target="../media/image139.png" Type="http://schemas.openxmlformats.org/officeDocument/2006/relationships/image"/><Relationship Id="rId23" Target="../media/image6.png" Type="http://schemas.openxmlformats.org/officeDocument/2006/relationships/image"/><Relationship Id="rId24" Target="../media/image7.sv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124.png" Type="http://schemas.openxmlformats.org/officeDocument/2006/relationships/image"/><Relationship Id="rId6" Target="../media/image125.png" Type="http://schemas.openxmlformats.org/officeDocument/2006/relationships/image"/><Relationship Id="rId7" Target="../media/image126.svg" Type="http://schemas.openxmlformats.org/officeDocument/2006/relationships/image"/><Relationship Id="rId8" Target="../media/image127.png" Type="http://schemas.openxmlformats.org/officeDocument/2006/relationships/image"/><Relationship Id="rId9" Target="../media/image12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3.svg" Type="http://schemas.openxmlformats.org/officeDocument/2006/relationships/image"/><Relationship Id="rId11" Target="../media/image144.png" Type="http://schemas.openxmlformats.org/officeDocument/2006/relationships/image"/><Relationship Id="rId12" Target="../media/image145.svg" Type="http://schemas.openxmlformats.org/officeDocument/2006/relationships/image"/><Relationship Id="rId13" Target="../media/image146.png" Type="http://schemas.openxmlformats.org/officeDocument/2006/relationships/image"/><Relationship Id="rId14" Target="../media/image147.sv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140.png" Type="http://schemas.openxmlformats.org/officeDocument/2006/relationships/image"/><Relationship Id="rId6" Target="../media/image141.svg" Type="http://schemas.openxmlformats.org/officeDocument/2006/relationships/image"/><Relationship Id="rId7" Target="../media/image127.png" Type="http://schemas.openxmlformats.org/officeDocument/2006/relationships/image"/><Relationship Id="rId8" Target="../media/image128.svg" Type="http://schemas.openxmlformats.org/officeDocument/2006/relationships/image"/><Relationship Id="rId9" Target="../media/image1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3.svg" Type="http://schemas.openxmlformats.org/officeDocument/2006/relationships/image"/><Relationship Id="rId11" Target="../media/image144.png" Type="http://schemas.openxmlformats.org/officeDocument/2006/relationships/image"/><Relationship Id="rId12" Target="../media/image145.svg" Type="http://schemas.openxmlformats.org/officeDocument/2006/relationships/image"/><Relationship Id="rId13" Target="../media/image148.png" Type="http://schemas.openxmlformats.org/officeDocument/2006/relationships/image"/><Relationship Id="rId14" Target="../media/image149.pn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140.png" Type="http://schemas.openxmlformats.org/officeDocument/2006/relationships/image"/><Relationship Id="rId6" Target="../media/image141.svg" Type="http://schemas.openxmlformats.org/officeDocument/2006/relationships/image"/><Relationship Id="rId7" Target="../media/image127.png" Type="http://schemas.openxmlformats.org/officeDocument/2006/relationships/image"/><Relationship Id="rId8" Target="../media/image128.svg" Type="http://schemas.openxmlformats.org/officeDocument/2006/relationships/image"/><Relationship Id="rId9" Target="../media/image1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8.svg" Type="http://schemas.openxmlformats.org/officeDocument/2006/relationships/image"/><Relationship Id="rId11" Target="../media/image142.png" Type="http://schemas.openxmlformats.org/officeDocument/2006/relationships/image"/><Relationship Id="rId12" Target="../media/image143.svg" Type="http://schemas.openxmlformats.org/officeDocument/2006/relationships/image"/><Relationship Id="rId13" Target="../media/image144.png" Type="http://schemas.openxmlformats.org/officeDocument/2006/relationships/image"/><Relationship Id="rId14" Target="../media/image145.sv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150.png" Type="http://schemas.openxmlformats.org/officeDocument/2006/relationships/image"/><Relationship Id="rId6" Target="../media/image151.png" Type="http://schemas.openxmlformats.org/officeDocument/2006/relationships/image"/><Relationship Id="rId7" Target="../media/image140.png" Type="http://schemas.openxmlformats.org/officeDocument/2006/relationships/image"/><Relationship Id="rId8" Target="../media/image141.svg" Type="http://schemas.openxmlformats.org/officeDocument/2006/relationships/image"/><Relationship Id="rId9" Target="../media/image1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3.svg" Type="http://schemas.openxmlformats.org/officeDocument/2006/relationships/image"/><Relationship Id="rId11" Target="../media/image144.png" Type="http://schemas.openxmlformats.org/officeDocument/2006/relationships/image"/><Relationship Id="rId12" Target="../media/image145.svg" Type="http://schemas.openxmlformats.org/officeDocument/2006/relationships/image"/><Relationship Id="rId13" Target="../media/image152.png" Type="http://schemas.openxmlformats.org/officeDocument/2006/relationships/image"/><Relationship Id="rId14" Target="../media/image153.pn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140.png" Type="http://schemas.openxmlformats.org/officeDocument/2006/relationships/image"/><Relationship Id="rId6" Target="../media/image141.svg" Type="http://schemas.openxmlformats.org/officeDocument/2006/relationships/image"/><Relationship Id="rId7" Target="../media/image127.png" Type="http://schemas.openxmlformats.org/officeDocument/2006/relationships/image"/><Relationship Id="rId8" Target="../media/image128.svg" Type="http://schemas.openxmlformats.org/officeDocument/2006/relationships/image"/><Relationship Id="rId9" Target="../media/image1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3.svg" Type="http://schemas.openxmlformats.org/officeDocument/2006/relationships/image"/><Relationship Id="rId11" Target="../media/image144.png" Type="http://schemas.openxmlformats.org/officeDocument/2006/relationships/image"/><Relationship Id="rId12" Target="../media/image145.svg" Type="http://schemas.openxmlformats.org/officeDocument/2006/relationships/image"/><Relationship Id="rId13" Target="../media/image154.png" Type="http://schemas.openxmlformats.org/officeDocument/2006/relationships/image"/><Relationship Id="rId14" Target="../media/image155.png" Type="http://schemas.openxmlformats.org/officeDocument/2006/relationships/image"/><Relationship Id="rId2" Target="../media/image1.pn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140.png" Type="http://schemas.openxmlformats.org/officeDocument/2006/relationships/image"/><Relationship Id="rId6" Target="../media/image141.svg" Type="http://schemas.openxmlformats.org/officeDocument/2006/relationships/image"/><Relationship Id="rId7" Target="../media/image127.png" Type="http://schemas.openxmlformats.org/officeDocument/2006/relationships/image"/><Relationship Id="rId8" Target="../media/image128.svg" Type="http://schemas.openxmlformats.org/officeDocument/2006/relationships/image"/><Relationship Id="rId9" Target="../media/image1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0.svg" Type="http://schemas.openxmlformats.org/officeDocument/2006/relationships/image"/><Relationship Id="rId11" Target="../media/image161.png" Type="http://schemas.openxmlformats.org/officeDocument/2006/relationships/image"/><Relationship Id="rId12" Target="../media/image162.svg" Type="http://schemas.openxmlformats.org/officeDocument/2006/relationships/image"/><Relationship Id="rId13" Target="../media/image163.png" Type="http://schemas.openxmlformats.org/officeDocument/2006/relationships/image"/><Relationship Id="rId14" Target="../media/image164.svg" Type="http://schemas.openxmlformats.org/officeDocument/2006/relationships/image"/><Relationship Id="rId15" Target="../media/image165.png" Type="http://schemas.openxmlformats.org/officeDocument/2006/relationships/image"/><Relationship Id="rId16" Target="../media/image166.png" Type="http://schemas.openxmlformats.org/officeDocument/2006/relationships/image"/><Relationship Id="rId17" Target="../media/image167.svg" Type="http://schemas.openxmlformats.org/officeDocument/2006/relationships/image"/><Relationship Id="rId18" Target="../media/image168.png" Type="http://schemas.openxmlformats.org/officeDocument/2006/relationships/image"/><Relationship Id="rId19" Target="../media/image169.svg" Type="http://schemas.openxmlformats.org/officeDocument/2006/relationships/image"/><Relationship Id="rId2" Target="../media/image1.png" Type="http://schemas.openxmlformats.org/officeDocument/2006/relationships/image"/><Relationship Id="rId20" Target="../media/image170.png" Type="http://schemas.openxmlformats.org/officeDocument/2006/relationships/image"/><Relationship Id="rId21" Target="../media/image171.svg" Type="http://schemas.openxmlformats.org/officeDocument/2006/relationships/image"/><Relationship Id="rId22" Target="../media/image172.png" Type="http://schemas.openxmlformats.org/officeDocument/2006/relationships/image"/><Relationship Id="rId3" Target="../media/image24.png" Type="http://schemas.openxmlformats.org/officeDocument/2006/relationships/image"/><Relationship Id="rId4" Target="../media/image65.png" Type="http://schemas.openxmlformats.org/officeDocument/2006/relationships/image"/><Relationship Id="rId5" Target="../media/image156.png" Type="http://schemas.openxmlformats.org/officeDocument/2006/relationships/image"/><Relationship Id="rId6" Target="../media/image72.png" Type="http://schemas.openxmlformats.org/officeDocument/2006/relationships/image"/><Relationship Id="rId7" Target="../media/image157.png" Type="http://schemas.openxmlformats.org/officeDocument/2006/relationships/image"/><Relationship Id="rId8" Target="../media/image158.svg" Type="http://schemas.openxmlformats.org/officeDocument/2006/relationships/image"/><Relationship Id="rId9" Target="../media/image15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17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17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81.png" Type="http://schemas.openxmlformats.org/officeDocument/2006/relationships/image"/><Relationship Id="rId12" Target="../media/image182.svg" Type="http://schemas.openxmlformats.org/officeDocument/2006/relationships/image"/><Relationship Id="rId13" Target="../media/image24.png" Type="http://schemas.openxmlformats.org/officeDocument/2006/relationships/image"/><Relationship Id="rId14" Target="../media/image183.png" Type="http://schemas.openxmlformats.org/officeDocument/2006/relationships/image"/><Relationship Id="rId15" Target="../media/image184.svg" Type="http://schemas.openxmlformats.org/officeDocument/2006/relationships/image"/><Relationship Id="rId16" Target="../media/image185.png" Type="http://schemas.openxmlformats.org/officeDocument/2006/relationships/image"/><Relationship Id="rId17" Target="../media/image186.svg" Type="http://schemas.openxmlformats.org/officeDocument/2006/relationships/image"/><Relationship Id="rId18" Target="../media/image187.png" Type="http://schemas.openxmlformats.org/officeDocument/2006/relationships/image"/><Relationship Id="rId19" Target="../media/image188.svg" Type="http://schemas.openxmlformats.org/officeDocument/2006/relationships/image"/><Relationship Id="rId2" Target="../media/image1.png" Type="http://schemas.openxmlformats.org/officeDocument/2006/relationships/image"/><Relationship Id="rId20" Target="../media/image65.png" Type="http://schemas.openxmlformats.org/officeDocument/2006/relationships/image"/><Relationship Id="rId21" Target="../media/image189.png" Type="http://schemas.openxmlformats.org/officeDocument/2006/relationships/image"/><Relationship Id="rId22" Target="../media/image190.svg" Type="http://schemas.openxmlformats.org/officeDocument/2006/relationships/image"/><Relationship Id="rId23" Target="../media/image191.png" Type="http://schemas.openxmlformats.org/officeDocument/2006/relationships/image"/><Relationship Id="rId3" Target="../media/image175.png" Type="http://schemas.openxmlformats.org/officeDocument/2006/relationships/image"/><Relationship Id="rId4" Target="../media/image176.svg" Type="http://schemas.openxmlformats.org/officeDocument/2006/relationships/image"/><Relationship Id="rId5" Target="../media/image177.png" Type="http://schemas.openxmlformats.org/officeDocument/2006/relationships/image"/><Relationship Id="rId6" Target="../media/image178.svg" Type="http://schemas.openxmlformats.org/officeDocument/2006/relationships/image"/><Relationship Id="rId7" Target="../media/image179.png" Type="http://schemas.openxmlformats.org/officeDocument/2006/relationships/image"/><Relationship Id="rId8" Target="../media/image180.svg" Type="http://schemas.openxmlformats.org/officeDocument/2006/relationships/image"/><Relationship Id="rId9"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31.png" Type="http://schemas.openxmlformats.org/officeDocument/2006/relationships/image"/><Relationship Id="rId15" Target="../media/image32.svg" Type="http://schemas.openxmlformats.org/officeDocument/2006/relationships/image"/><Relationship Id="rId16" Target="../media/image33.png" Type="http://schemas.openxmlformats.org/officeDocument/2006/relationships/image"/><Relationship Id="rId17" Target="../media/image34.svg" Type="http://schemas.openxmlformats.org/officeDocument/2006/relationships/image"/><Relationship Id="rId18" Target="../media/image35.png" Type="http://schemas.openxmlformats.org/officeDocument/2006/relationships/image"/><Relationship Id="rId19" Target="../media/image36.svg" Type="http://schemas.openxmlformats.org/officeDocument/2006/relationships/image"/><Relationship Id="rId2" Target="../media/image1.png" Type="http://schemas.openxmlformats.org/officeDocument/2006/relationships/image"/><Relationship Id="rId3" Target="../media/image24.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14" Target="../media/image47.png" Type="http://schemas.openxmlformats.org/officeDocument/2006/relationships/image"/><Relationship Id="rId2" Target="../media/image1.png" Type="http://schemas.openxmlformats.org/officeDocument/2006/relationships/image"/><Relationship Id="rId3" Target="../media/image24.png" Type="http://schemas.openxmlformats.org/officeDocument/2006/relationships/image"/><Relationship Id="rId4" Target="../media/image37.jpe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0.png" Type="http://schemas.openxmlformats.org/officeDocument/2006/relationships/image"/><Relationship Id="rId16" Target="../media/image21.svg" Type="http://schemas.openxmlformats.org/officeDocument/2006/relationships/image"/><Relationship Id="rId17" Target="../media/image22.png" Type="http://schemas.openxmlformats.org/officeDocument/2006/relationships/image"/><Relationship Id="rId18" Target="../media/image23.svg" Type="http://schemas.openxmlformats.org/officeDocument/2006/relationships/image"/><Relationship Id="rId19" Target="../media/image48.png" Type="http://schemas.openxmlformats.org/officeDocument/2006/relationships/image"/><Relationship Id="rId2" Target="../media/image1.png" Type="http://schemas.openxmlformats.org/officeDocument/2006/relationships/image"/><Relationship Id="rId20" Target="../media/image49.png" Type="http://schemas.openxmlformats.org/officeDocument/2006/relationships/image"/><Relationship Id="rId21" Target="../media/image50.png" Type="http://schemas.openxmlformats.org/officeDocument/2006/relationships/image"/><Relationship Id="rId22" Target="../media/image51.png" Type="http://schemas.openxmlformats.org/officeDocument/2006/relationships/image"/><Relationship Id="rId23" Target="../media/image52.svg" Type="http://schemas.openxmlformats.org/officeDocument/2006/relationships/image"/><Relationship Id="rId24" Target="../media/image53.png" Type="http://schemas.openxmlformats.org/officeDocument/2006/relationships/image"/><Relationship Id="rId25" Target="../media/image54.svg" Type="http://schemas.openxmlformats.org/officeDocument/2006/relationships/image"/><Relationship Id="rId26" Target="../media/image55.png" Type="http://schemas.openxmlformats.org/officeDocument/2006/relationships/image"/><Relationship Id="rId27" Target="../media/image56.svg" Type="http://schemas.openxmlformats.org/officeDocument/2006/relationships/image"/><Relationship Id="rId28" Target="../media/image57.png" Type="http://schemas.openxmlformats.org/officeDocument/2006/relationships/image"/><Relationship Id="rId29" Target="../media/image58.svg" Type="http://schemas.openxmlformats.org/officeDocument/2006/relationships/image"/><Relationship Id="rId3" Target="../media/image24.png" Type="http://schemas.openxmlformats.org/officeDocument/2006/relationships/image"/><Relationship Id="rId30" Target="../media/image59.png" Type="http://schemas.openxmlformats.org/officeDocument/2006/relationships/image"/><Relationship Id="rId31" Target="../media/image60.svg" Type="http://schemas.openxmlformats.org/officeDocument/2006/relationships/image"/><Relationship Id="rId32" Target="../media/image61.png" Type="http://schemas.openxmlformats.org/officeDocument/2006/relationships/image"/><Relationship Id="rId33" Target="../media/image62.svg" Type="http://schemas.openxmlformats.org/officeDocument/2006/relationships/image"/><Relationship Id="rId34" Target="../media/image63.png" Type="http://schemas.openxmlformats.org/officeDocument/2006/relationships/image"/><Relationship Id="rId35" Target="../media/image64.sv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68.png" Type="http://schemas.openxmlformats.org/officeDocument/2006/relationships/image"/><Relationship Id="rId8" Target="../media/image69.png" Type="http://schemas.openxmlformats.org/officeDocument/2006/relationships/image"/><Relationship Id="rId9" Target="../media/image7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png" Type="http://schemas.openxmlformats.org/officeDocument/2006/relationships/image"/><Relationship Id="rId4" Target="../media/image65.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7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svg" Type="http://schemas.openxmlformats.org/officeDocument/2006/relationships/image"/><Relationship Id="rId12" Target="../media/image77.png" Type="http://schemas.openxmlformats.org/officeDocument/2006/relationships/image"/><Relationship Id="rId13" Target="../media/image78.svg" Type="http://schemas.openxmlformats.org/officeDocument/2006/relationships/image"/><Relationship Id="rId14" Target="../media/image79.png" Type="http://schemas.openxmlformats.org/officeDocument/2006/relationships/image"/><Relationship Id="rId15" Target="../media/image80.svg" Type="http://schemas.openxmlformats.org/officeDocument/2006/relationships/image"/><Relationship Id="rId16" Target="../media/image81.png" Type="http://schemas.openxmlformats.org/officeDocument/2006/relationships/image"/><Relationship Id="rId17" Target="../media/image82.svg" Type="http://schemas.openxmlformats.org/officeDocument/2006/relationships/image"/><Relationship Id="rId18" Target="../media/image83.png" Type="http://schemas.openxmlformats.org/officeDocument/2006/relationships/image"/><Relationship Id="rId19" Target="../media/image84.png" Type="http://schemas.openxmlformats.org/officeDocument/2006/relationships/image"/><Relationship Id="rId2" Target="../media/image1.png" Type="http://schemas.openxmlformats.org/officeDocument/2006/relationships/image"/><Relationship Id="rId20" Target="../media/image85.svg" Type="http://schemas.openxmlformats.org/officeDocument/2006/relationships/image"/><Relationship Id="rId21" Target="../media/image86.png" Type="http://schemas.openxmlformats.org/officeDocument/2006/relationships/image"/><Relationship Id="rId22" Target="../media/image87.svg" Type="http://schemas.openxmlformats.org/officeDocument/2006/relationships/image"/><Relationship Id="rId23" Target="../media/image88.png" Type="http://schemas.openxmlformats.org/officeDocument/2006/relationships/image"/><Relationship Id="rId24" Target="../media/image89.svg" Type="http://schemas.openxmlformats.org/officeDocument/2006/relationships/image"/><Relationship Id="rId25" Target="../media/image90.png" Type="http://schemas.openxmlformats.org/officeDocument/2006/relationships/image"/><Relationship Id="rId26" Target="../media/image91.svg" Type="http://schemas.openxmlformats.org/officeDocument/2006/relationships/image"/><Relationship Id="rId27" Target="../media/image92.png" Type="http://schemas.openxmlformats.org/officeDocument/2006/relationships/image"/><Relationship Id="rId28" Target="../media/image93.svg" Type="http://schemas.openxmlformats.org/officeDocument/2006/relationships/image"/><Relationship Id="rId29" Target="../media/image94.png" Type="http://schemas.openxmlformats.org/officeDocument/2006/relationships/image"/><Relationship Id="rId3" Target="../media/image24.png" Type="http://schemas.openxmlformats.org/officeDocument/2006/relationships/image"/><Relationship Id="rId30" Target="../media/image95.svg" Type="http://schemas.openxmlformats.org/officeDocument/2006/relationships/image"/><Relationship Id="rId31" Target="../media/image96.png" Type="http://schemas.openxmlformats.org/officeDocument/2006/relationships/image"/><Relationship Id="rId32" Target="../media/image97.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 Id="rId7" Target="../media/image65.pn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png" Type="http://schemas.openxmlformats.org/officeDocument/2006/relationships/image"/><Relationship Id="rId11" Target="../media/image101.png" Type="http://schemas.openxmlformats.org/officeDocument/2006/relationships/image"/><Relationship Id="rId12" Target="../media/image102.png" Type="http://schemas.openxmlformats.org/officeDocument/2006/relationships/image"/><Relationship Id="rId13" Target="../media/image103.svg" Type="http://schemas.openxmlformats.org/officeDocument/2006/relationships/image"/><Relationship Id="rId14" Target="../media/image44.png" Type="http://schemas.openxmlformats.org/officeDocument/2006/relationships/image"/><Relationship Id="rId15" Target="../media/image104.png" Type="http://schemas.openxmlformats.org/officeDocument/2006/relationships/image"/><Relationship Id="rId16" Target="../media/image105.png" Type="http://schemas.openxmlformats.org/officeDocument/2006/relationships/image"/><Relationship Id="rId17" Target="../media/image106.svg" Type="http://schemas.openxmlformats.org/officeDocument/2006/relationships/image"/><Relationship Id="rId18" Target="../media/image107.png" Type="http://schemas.openxmlformats.org/officeDocument/2006/relationships/image"/><Relationship Id="rId19" Target="../media/image108.svg" Type="http://schemas.openxmlformats.org/officeDocument/2006/relationships/image"/><Relationship Id="rId2" Target="../media/image1.png" Type="http://schemas.openxmlformats.org/officeDocument/2006/relationships/image"/><Relationship Id="rId20" Target="../media/image109.png" Type="http://schemas.openxmlformats.org/officeDocument/2006/relationships/image"/><Relationship Id="rId21" Target="../media/image110.png" Type="http://schemas.openxmlformats.org/officeDocument/2006/relationships/image"/><Relationship Id="rId22" Target="../media/image111.png" Type="http://schemas.openxmlformats.org/officeDocument/2006/relationships/image"/><Relationship Id="rId23" Target="../media/image96.png" Type="http://schemas.openxmlformats.org/officeDocument/2006/relationships/image"/><Relationship Id="rId24" Target="../media/image97.svg" Type="http://schemas.openxmlformats.org/officeDocument/2006/relationships/image"/><Relationship Id="rId3" Target="../media/image24.png" Type="http://schemas.openxmlformats.org/officeDocument/2006/relationships/image"/><Relationship Id="rId4" Target="../media/image72.png" Type="http://schemas.openxmlformats.org/officeDocument/2006/relationships/image"/><Relationship Id="rId5" Target="../media/image98.png" Type="http://schemas.openxmlformats.org/officeDocument/2006/relationships/image"/><Relationship Id="rId6" Target="../media/image6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9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112.png" Type="http://schemas.openxmlformats.org/officeDocument/2006/relationships/image"/><Relationship Id="rId13" Target="../media/image113.svg" Type="http://schemas.openxmlformats.org/officeDocument/2006/relationships/image"/><Relationship Id="rId14" Target="../media/image114.png" Type="http://schemas.openxmlformats.org/officeDocument/2006/relationships/image"/><Relationship Id="rId15" Target="../media/image115.svg" Type="http://schemas.openxmlformats.org/officeDocument/2006/relationships/image"/><Relationship Id="rId16" Target="../media/image116.png" Type="http://schemas.openxmlformats.org/officeDocument/2006/relationships/image"/><Relationship Id="rId17" Target="../media/image117.png" Type="http://schemas.openxmlformats.org/officeDocument/2006/relationships/image"/><Relationship Id="rId18" Target="../media/image118.svg" Type="http://schemas.openxmlformats.org/officeDocument/2006/relationships/image"/><Relationship Id="rId19" Target="../media/image119.png" Type="http://schemas.openxmlformats.org/officeDocument/2006/relationships/image"/><Relationship Id="rId2" Target="../media/image1.png" Type="http://schemas.openxmlformats.org/officeDocument/2006/relationships/image"/><Relationship Id="rId20" Target="../media/image120.png" Type="http://schemas.openxmlformats.org/officeDocument/2006/relationships/image"/><Relationship Id="rId21" Target="../media/image121.svg" Type="http://schemas.openxmlformats.org/officeDocument/2006/relationships/image"/><Relationship Id="rId22" Target="../media/image122.png" Type="http://schemas.openxmlformats.org/officeDocument/2006/relationships/image"/><Relationship Id="rId23" Target="../media/image123.png" Type="http://schemas.openxmlformats.org/officeDocument/2006/relationships/image"/><Relationship Id="rId3" Target="../media/image24.png" Type="http://schemas.openxmlformats.org/officeDocument/2006/relationships/image"/><Relationship Id="rId4" Target="../media/image72.png" Type="http://schemas.openxmlformats.org/officeDocument/2006/relationships/image"/><Relationship Id="rId5" Target="../media/image65.pn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4545553">
            <a:off x="-1374354" y="-6327741"/>
            <a:ext cx="7250202" cy="11108149"/>
          </a:xfrm>
          <a:custGeom>
            <a:avLst/>
            <a:gdLst/>
            <a:ahLst/>
            <a:cxnLst/>
            <a:rect r="r" b="b" t="t" l="l"/>
            <a:pathLst>
              <a:path h="11108149" w="7250202">
                <a:moveTo>
                  <a:pt x="0" y="0"/>
                </a:moveTo>
                <a:lnTo>
                  <a:pt x="7250202" y="0"/>
                </a:lnTo>
                <a:lnTo>
                  <a:pt x="7250202" y="11108148"/>
                </a:lnTo>
                <a:lnTo>
                  <a:pt x="0" y="11108148"/>
                </a:lnTo>
                <a:lnTo>
                  <a:pt x="0" y="0"/>
                </a:lnTo>
                <a:close/>
              </a:path>
            </a:pathLst>
          </a:custGeom>
          <a:blipFill>
            <a:blip r:embed="rId3"/>
            <a:stretch>
              <a:fillRect l="-19856" t="0" r="0" b="-1949"/>
            </a:stretch>
          </a:blipFill>
        </p:spPr>
      </p:sp>
      <p:sp>
        <p:nvSpPr>
          <p:cNvPr name="Freeform 4" id="4"/>
          <p:cNvSpPr/>
          <p:nvPr/>
        </p:nvSpPr>
        <p:spPr>
          <a:xfrm flipH="false" flipV="false" rot="0">
            <a:off x="-9112052" y="9525314"/>
            <a:ext cx="16230600" cy="6370510"/>
          </a:xfrm>
          <a:custGeom>
            <a:avLst/>
            <a:gdLst/>
            <a:ahLst/>
            <a:cxnLst/>
            <a:rect r="r" b="b" t="t" l="l"/>
            <a:pathLst>
              <a:path h="6370510" w="16230600">
                <a:moveTo>
                  <a:pt x="0" y="0"/>
                </a:moveTo>
                <a:lnTo>
                  <a:pt x="16230600" y="0"/>
                </a:lnTo>
                <a:lnTo>
                  <a:pt x="16230600" y="6370510"/>
                </a:lnTo>
                <a:lnTo>
                  <a:pt x="0" y="6370510"/>
                </a:lnTo>
                <a:lnTo>
                  <a:pt x="0" y="0"/>
                </a:lnTo>
                <a:close/>
              </a:path>
            </a:pathLst>
          </a:custGeom>
          <a:blipFill>
            <a:blip r:embed="rId4"/>
            <a:stretch>
              <a:fillRect l="0" t="0" r="0" b="0"/>
            </a:stretch>
          </a:blipFill>
        </p:spPr>
      </p:sp>
      <p:sp>
        <p:nvSpPr>
          <p:cNvPr name="Freeform 5" id="5"/>
          <p:cNvSpPr/>
          <p:nvPr/>
        </p:nvSpPr>
        <p:spPr>
          <a:xfrm flipH="false" flipV="false" rot="0">
            <a:off x="-3220066" y="8260808"/>
            <a:ext cx="8442466" cy="4052384"/>
          </a:xfrm>
          <a:custGeom>
            <a:avLst/>
            <a:gdLst/>
            <a:ahLst/>
            <a:cxnLst/>
            <a:rect r="r" b="b" t="t" l="l"/>
            <a:pathLst>
              <a:path h="4052384" w="8442466">
                <a:moveTo>
                  <a:pt x="0" y="0"/>
                </a:moveTo>
                <a:lnTo>
                  <a:pt x="8442466" y="0"/>
                </a:lnTo>
                <a:lnTo>
                  <a:pt x="8442466" y="4052384"/>
                </a:lnTo>
                <a:lnTo>
                  <a:pt x="0" y="4052384"/>
                </a:lnTo>
                <a:lnTo>
                  <a:pt x="0" y="0"/>
                </a:lnTo>
                <a:close/>
              </a:path>
            </a:pathLst>
          </a:custGeom>
          <a:blipFill>
            <a:blip r:embed="rId5"/>
            <a:stretch>
              <a:fillRect l="0" t="0" r="0" b="0"/>
            </a:stretch>
          </a:blipFill>
        </p:spPr>
      </p:sp>
      <p:sp>
        <p:nvSpPr>
          <p:cNvPr name="Freeform 6" id="6"/>
          <p:cNvSpPr/>
          <p:nvPr/>
        </p:nvSpPr>
        <p:spPr>
          <a:xfrm flipH="false" flipV="false" rot="3295210">
            <a:off x="11267255" y="-4165431"/>
            <a:ext cx="7913905" cy="8229600"/>
          </a:xfrm>
          <a:custGeom>
            <a:avLst/>
            <a:gdLst/>
            <a:ahLst/>
            <a:cxnLst/>
            <a:rect r="r" b="b" t="t" l="l"/>
            <a:pathLst>
              <a:path h="8229600" w="7913905">
                <a:moveTo>
                  <a:pt x="0" y="0"/>
                </a:moveTo>
                <a:lnTo>
                  <a:pt x="7913904" y="0"/>
                </a:lnTo>
                <a:lnTo>
                  <a:pt x="7913904" y="8229600"/>
                </a:lnTo>
                <a:lnTo>
                  <a:pt x="0" y="8229600"/>
                </a:lnTo>
                <a:lnTo>
                  <a:pt x="0" y="0"/>
                </a:lnTo>
                <a:close/>
              </a:path>
            </a:pathLst>
          </a:custGeom>
          <a:blipFill>
            <a:blip r:embed="rId6"/>
            <a:stretch>
              <a:fillRect l="0" t="0" r="0" b="0"/>
            </a:stretch>
          </a:blipFill>
        </p:spPr>
      </p:sp>
      <p:sp>
        <p:nvSpPr>
          <p:cNvPr name="Freeform 7" id="7"/>
          <p:cNvSpPr/>
          <p:nvPr/>
        </p:nvSpPr>
        <p:spPr>
          <a:xfrm flipH="false" flipV="false" rot="0">
            <a:off x="5299082" y="6468602"/>
            <a:ext cx="7315200" cy="100584"/>
          </a:xfrm>
          <a:custGeom>
            <a:avLst/>
            <a:gdLst/>
            <a:ahLst/>
            <a:cxnLst/>
            <a:rect r="r" b="b" t="t" l="l"/>
            <a:pathLst>
              <a:path h="100584" w="7315200">
                <a:moveTo>
                  <a:pt x="0" y="0"/>
                </a:moveTo>
                <a:lnTo>
                  <a:pt x="7315200" y="0"/>
                </a:lnTo>
                <a:lnTo>
                  <a:pt x="7315200" y="100584"/>
                </a:lnTo>
                <a:lnTo>
                  <a:pt x="0" y="1005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6157842">
            <a:off x="13300763" y="1366300"/>
            <a:ext cx="1516126" cy="2048818"/>
          </a:xfrm>
          <a:custGeom>
            <a:avLst/>
            <a:gdLst/>
            <a:ahLst/>
            <a:cxnLst/>
            <a:rect r="r" b="b" t="t" l="l"/>
            <a:pathLst>
              <a:path h="2048818" w="1516126">
                <a:moveTo>
                  <a:pt x="0" y="0"/>
                </a:moveTo>
                <a:lnTo>
                  <a:pt x="1516126" y="0"/>
                </a:lnTo>
                <a:lnTo>
                  <a:pt x="1516126" y="2048819"/>
                </a:lnTo>
                <a:lnTo>
                  <a:pt x="0" y="2048819"/>
                </a:lnTo>
                <a:lnTo>
                  <a:pt x="0" y="0"/>
                </a:lnTo>
                <a:close/>
              </a:path>
            </a:pathLst>
          </a:custGeom>
          <a:blipFill>
            <a:blip r:embed="rId9"/>
            <a:stretch>
              <a:fillRect l="0" t="0" r="0" b="0"/>
            </a:stretch>
          </a:blipFill>
        </p:spPr>
      </p:sp>
      <p:sp>
        <p:nvSpPr>
          <p:cNvPr name="Freeform 9" id="9"/>
          <p:cNvSpPr/>
          <p:nvPr/>
        </p:nvSpPr>
        <p:spPr>
          <a:xfrm flipH="false" flipV="false" rot="0">
            <a:off x="-2145073" y="-1205453"/>
            <a:ext cx="5601296" cy="3356110"/>
          </a:xfrm>
          <a:custGeom>
            <a:avLst/>
            <a:gdLst/>
            <a:ahLst/>
            <a:cxnLst/>
            <a:rect r="r" b="b" t="t" l="l"/>
            <a:pathLst>
              <a:path h="3356110" w="5601296">
                <a:moveTo>
                  <a:pt x="0" y="0"/>
                </a:moveTo>
                <a:lnTo>
                  <a:pt x="5601296" y="0"/>
                </a:lnTo>
                <a:lnTo>
                  <a:pt x="5601296" y="3356110"/>
                </a:lnTo>
                <a:lnTo>
                  <a:pt x="0" y="3356110"/>
                </a:lnTo>
                <a:lnTo>
                  <a:pt x="0" y="0"/>
                </a:lnTo>
                <a:close/>
              </a:path>
            </a:pathLst>
          </a:custGeom>
          <a:blipFill>
            <a:blip r:embed="rId10"/>
            <a:stretch>
              <a:fillRect l="0" t="0" r="0" b="0"/>
            </a:stretch>
          </a:blipFill>
        </p:spPr>
      </p:sp>
      <p:grpSp>
        <p:nvGrpSpPr>
          <p:cNvPr name="Group 10" id="10"/>
          <p:cNvGrpSpPr/>
          <p:nvPr/>
        </p:nvGrpSpPr>
        <p:grpSpPr>
          <a:xfrm rot="0">
            <a:off x="4357147" y="3937291"/>
            <a:ext cx="9199070" cy="1948450"/>
            <a:chOff x="0" y="0"/>
            <a:chExt cx="12265426" cy="2597933"/>
          </a:xfrm>
        </p:grpSpPr>
        <p:sp>
          <p:nvSpPr>
            <p:cNvPr name="Freeform 11" id="11"/>
            <p:cNvSpPr/>
            <p:nvPr/>
          </p:nvSpPr>
          <p:spPr>
            <a:xfrm flipH="false" flipV="false" rot="-223953">
              <a:off x="70922" y="193746"/>
              <a:ext cx="2231899" cy="2251601"/>
            </a:xfrm>
            <a:custGeom>
              <a:avLst/>
              <a:gdLst/>
              <a:ahLst/>
              <a:cxnLst/>
              <a:rect r="r" b="b" t="t" l="l"/>
              <a:pathLst>
                <a:path h="2251601" w="2231899">
                  <a:moveTo>
                    <a:pt x="0" y="0"/>
                  </a:moveTo>
                  <a:lnTo>
                    <a:pt x="2231899" y="0"/>
                  </a:lnTo>
                  <a:lnTo>
                    <a:pt x="2231899" y="2251600"/>
                  </a:lnTo>
                  <a:lnTo>
                    <a:pt x="0" y="22516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2022340" y="441223"/>
              <a:ext cx="1908134" cy="1954554"/>
            </a:xfrm>
            <a:custGeom>
              <a:avLst/>
              <a:gdLst/>
              <a:ahLst/>
              <a:cxnLst/>
              <a:rect r="r" b="b" t="t" l="l"/>
              <a:pathLst>
                <a:path h="1954554" w="1908134">
                  <a:moveTo>
                    <a:pt x="0" y="0"/>
                  </a:moveTo>
                  <a:lnTo>
                    <a:pt x="1908134" y="0"/>
                  </a:lnTo>
                  <a:lnTo>
                    <a:pt x="1908134" y="1954555"/>
                  </a:lnTo>
                  <a:lnTo>
                    <a:pt x="0" y="19545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5361350" y="218295"/>
              <a:ext cx="1759063" cy="2251601"/>
            </a:xfrm>
            <a:custGeom>
              <a:avLst/>
              <a:gdLst/>
              <a:ahLst/>
              <a:cxnLst/>
              <a:rect r="r" b="b" t="t" l="l"/>
              <a:pathLst>
                <a:path h="2251601" w="1759063">
                  <a:moveTo>
                    <a:pt x="0" y="0"/>
                  </a:moveTo>
                  <a:lnTo>
                    <a:pt x="1759063" y="0"/>
                  </a:lnTo>
                  <a:lnTo>
                    <a:pt x="1759063" y="2251600"/>
                  </a:lnTo>
                  <a:lnTo>
                    <a:pt x="0" y="22516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6770390" y="0"/>
              <a:ext cx="1886271" cy="2437830"/>
            </a:xfrm>
            <a:custGeom>
              <a:avLst/>
              <a:gdLst/>
              <a:ahLst/>
              <a:cxnLst/>
              <a:rect r="r" b="b" t="t" l="l"/>
              <a:pathLst>
                <a:path h="2437830" w="1886271">
                  <a:moveTo>
                    <a:pt x="0" y="0"/>
                  </a:moveTo>
                  <a:lnTo>
                    <a:pt x="1886272" y="0"/>
                  </a:lnTo>
                  <a:lnTo>
                    <a:pt x="1886272" y="2437830"/>
                  </a:lnTo>
                  <a:lnTo>
                    <a:pt x="0" y="24378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3459483" y="0"/>
              <a:ext cx="2058278" cy="2446690"/>
            </a:xfrm>
            <a:custGeom>
              <a:avLst/>
              <a:gdLst/>
              <a:ahLst/>
              <a:cxnLst/>
              <a:rect r="r" b="b" t="t" l="l"/>
              <a:pathLst>
                <a:path h="2446690" w="2058278">
                  <a:moveTo>
                    <a:pt x="0" y="0"/>
                  </a:moveTo>
                  <a:lnTo>
                    <a:pt x="2058277" y="0"/>
                  </a:lnTo>
                  <a:lnTo>
                    <a:pt x="2058277" y="2446690"/>
                  </a:lnTo>
                  <a:lnTo>
                    <a:pt x="0" y="244669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8400238" y="441223"/>
              <a:ext cx="2373271" cy="2156710"/>
            </a:xfrm>
            <a:custGeom>
              <a:avLst/>
              <a:gdLst/>
              <a:ahLst/>
              <a:cxnLst/>
              <a:rect r="r" b="b" t="t" l="l"/>
              <a:pathLst>
                <a:path h="2156710" w="2373271">
                  <a:moveTo>
                    <a:pt x="0" y="0"/>
                  </a:moveTo>
                  <a:lnTo>
                    <a:pt x="2373270" y="0"/>
                  </a:lnTo>
                  <a:lnTo>
                    <a:pt x="2373270" y="2156710"/>
                  </a:lnTo>
                  <a:lnTo>
                    <a:pt x="0" y="215671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7" id="17"/>
            <p:cNvSpPr/>
            <p:nvPr/>
          </p:nvSpPr>
          <p:spPr>
            <a:xfrm flipH="false" flipV="false" rot="0">
              <a:off x="10130018" y="441223"/>
              <a:ext cx="2135408" cy="1996607"/>
            </a:xfrm>
            <a:custGeom>
              <a:avLst/>
              <a:gdLst/>
              <a:ahLst/>
              <a:cxnLst/>
              <a:rect r="r" b="b" t="t" l="l"/>
              <a:pathLst>
                <a:path h="1996607" w="2135408">
                  <a:moveTo>
                    <a:pt x="0" y="0"/>
                  </a:moveTo>
                  <a:lnTo>
                    <a:pt x="2135408" y="0"/>
                  </a:lnTo>
                  <a:lnTo>
                    <a:pt x="2135408" y="1996607"/>
                  </a:lnTo>
                  <a:lnTo>
                    <a:pt x="0" y="199660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11636797" y="-3684717"/>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3646835" y="7510294"/>
            <a:ext cx="11245006" cy="6737633"/>
          </a:xfrm>
          <a:custGeom>
            <a:avLst/>
            <a:gdLst/>
            <a:ahLst/>
            <a:cxnLst/>
            <a:rect r="r" b="b" t="t" l="l"/>
            <a:pathLst>
              <a:path h="6737633" w="11245006">
                <a:moveTo>
                  <a:pt x="0" y="0"/>
                </a:moveTo>
                <a:lnTo>
                  <a:pt x="11245006" y="0"/>
                </a:lnTo>
                <a:lnTo>
                  <a:pt x="11245006" y="6737632"/>
                </a:lnTo>
                <a:lnTo>
                  <a:pt x="0" y="6737632"/>
                </a:lnTo>
                <a:lnTo>
                  <a:pt x="0" y="0"/>
                </a:lnTo>
                <a:close/>
              </a:path>
            </a:pathLst>
          </a:custGeom>
          <a:blipFill>
            <a:blip r:embed="rId3"/>
            <a:stretch>
              <a:fillRect l="0" t="0" r="0" b="0"/>
            </a:stretch>
          </a:blipFill>
        </p:spPr>
      </p:sp>
      <p:sp>
        <p:nvSpPr>
          <p:cNvPr name="Freeform 5" id="5"/>
          <p:cNvSpPr/>
          <p:nvPr/>
        </p:nvSpPr>
        <p:spPr>
          <a:xfrm flipH="false" flipV="false" rot="706915">
            <a:off x="138858" y="-3062086"/>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405851" y="8591166"/>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8" id="8"/>
          <p:cNvSpPr/>
          <p:nvPr/>
        </p:nvSpPr>
        <p:spPr>
          <a:xfrm flipH="false" flipV="false" rot="0">
            <a:off x="8254158" y="1344519"/>
            <a:ext cx="11159821" cy="7597961"/>
          </a:xfrm>
          <a:custGeom>
            <a:avLst/>
            <a:gdLst/>
            <a:ahLst/>
            <a:cxnLst/>
            <a:rect r="r" b="b" t="t" l="l"/>
            <a:pathLst>
              <a:path h="7597961" w="11159821">
                <a:moveTo>
                  <a:pt x="0" y="0"/>
                </a:moveTo>
                <a:lnTo>
                  <a:pt x="11159821" y="0"/>
                </a:lnTo>
                <a:lnTo>
                  <a:pt x="11159821" y="7597962"/>
                </a:lnTo>
                <a:lnTo>
                  <a:pt x="0" y="7597962"/>
                </a:lnTo>
                <a:lnTo>
                  <a:pt x="0" y="0"/>
                </a:lnTo>
                <a:close/>
              </a:path>
            </a:pathLst>
          </a:custGeom>
          <a:blipFill>
            <a:blip r:embed="rId5"/>
            <a:stretch>
              <a:fillRect l="0" t="0" r="0" b="0"/>
            </a:stretch>
          </a:blipFill>
        </p:spPr>
      </p:sp>
      <p:grpSp>
        <p:nvGrpSpPr>
          <p:cNvPr name="Group 9" id="9"/>
          <p:cNvGrpSpPr/>
          <p:nvPr/>
        </p:nvGrpSpPr>
        <p:grpSpPr>
          <a:xfrm rot="0">
            <a:off x="1020883" y="1028700"/>
            <a:ext cx="7933780" cy="1667854"/>
            <a:chOff x="0" y="0"/>
            <a:chExt cx="10578374" cy="2223805"/>
          </a:xfrm>
        </p:grpSpPr>
        <p:sp>
          <p:nvSpPr>
            <p:cNvPr name="Freeform 10" id="10"/>
            <p:cNvSpPr/>
            <p:nvPr/>
          </p:nvSpPr>
          <p:spPr>
            <a:xfrm flipH="false" flipV="false" rot="-835209">
              <a:off x="3578607" y="275474"/>
              <a:ext cx="1663409" cy="1774303"/>
            </a:xfrm>
            <a:custGeom>
              <a:avLst/>
              <a:gdLst/>
              <a:ahLst/>
              <a:cxnLst/>
              <a:rect r="r" b="b" t="t" l="l"/>
              <a:pathLst>
                <a:path h="1774303" w="1663409">
                  <a:moveTo>
                    <a:pt x="0" y="0"/>
                  </a:moveTo>
                  <a:lnTo>
                    <a:pt x="1663409" y="0"/>
                  </a:lnTo>
                  <a:lnTo>
                    <a:pt x="1663409" y="1774303"/>
                  </a:lnTo>
                  <a:lnTo>
                    <a:pt x="0" y="17743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273231">
              <a:off x="907041" y="465812"/>
              <a:ext cx="1294228" cy="1325148"/>
            </a:xfrm>
            <a:custGeom>
              <a:avLst/>
              <a:gdLst/>
              <a:ahLst/>
              <a:cxnLst/>
              <a:rect r="r" b="b" t="t" l="l"/>
              <a:pathLst>
                <a:path h="1325148" w="1294228">
                  <a:moveTo>
                    <a:pt x="0" y="0"/>
                  </a:moveTo>
                  <a:lnTo>
                    <a:pt x="1294228" y="0"/>
                  </a:lnTo>
                  <a:lnTo>
                    <a:pt x="1294228" y="1325148"/>
                  </a:lnTo>
                  <a:lnTo>
                    <a:pt x="0" y="13251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0" y="55153"/>
              <a:ext cx="1142005" cy="1732498"/>
            </a:xfrm>
            <a:custGeom>
              <a:avLst/>
              <a:gdLst/>
              <a:ahLst/>
              <a:cxnLst/>
              <a:rect r="r" b="b" t="t" l="l"/>
              <a:pathLst>
                <a:path h="1732498" w="1142005">
                  <a:moveTo>
                    <a:pt x="0" y="0"/>
                  </a:moveTo>
                  <a:lnTo>
                    <a:pt x="1142005" y="0"/>
                  </a:lnTo>
                  <a:lnTo>
                    <a:pt x="1142005" y="1732498"/>
                  </a:lnTo>
                  <a:lnTo>
                    <a:pt x="0" y="17324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2049078" y="101445"/>
              <a:ext cx="1847956" cy="1805607"/>
            </a:xfrm>
            <a:custGeom>
              <a:avLst/>
              <a:gdLst/>
              <a:ahLst/>
              <a:cxnLst/>
              <a:rect r="r" b="b" t="t" l="l"/>
              <a:pathLst>
                <a:path h="1805607" w="1847956">
                  <a:moveTo>
                    <a:pt x="0" y="0"/>
                  </a:moveTo>
                  <a:lnTo>
                    <a:pt x="1847956" y="0"/>
                  </a:lnTo>
                  <a:lnTo>
                    <a:pt x="1847956" y="1805607"/>
                  </a:lnTo>
                  <a:lnTo>
                    <a:pt x="0" y="180560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6944320" y="315107"/>
              <a:ext cx="1280654" cy="1378283"/>
            </a:xfrm>
            <a:custGeom>
              <a:avLst/>
              <a:gdLst/>
              <a:ahLst/>
              <a:cxnLst/>
              <a:rect r="r" b="b" t="t" l="l"/>
              <a:pathLst>
                <a:path h="1378283" w="1280654">
                  <a:moveTo>
                    <a:pt x="0" y="0"/>
                  </a:moveTo>
                  <a:lnTo>
                    <a:pt x="1280654" y="0"/>
                  </a:lnTo>
                  <a:lnTo>
                    <a:pt x="1280654" y="1378283"/>
                  </a:lnTo>
                  <a:lnTo>
                    <a:pt x="0" y="137828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489277">
              <a:off x="9268152" y="73146"/>
              <a:ext cx="1174117" cy="2002758"/>
            </a:xfrm>
            <a:custGeom>
              <a:avLst/>
              <a:gdLst/>
              <a:ahLst/>
              <a:cxnLst/>
              <a:rect r="r" b="b" t="t" l="l"/>
              <a:pathLst>
                <a:path h="2002758" w="1174117">
                  <a:moveTo>
                    <a:pt x="0" y="0"/>
                  </a:moveTo>
                  <a:lnTo>
                    <a:pt x="1174117" y="0"/>
                  </a:lnTo>
                  <a:lnTo>
                    <a:pt x="1174117" y="2002758"/>
                  </a:lnTo>
                  <a:lnTo>
                    <a:pt x="0" y="20027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5177689" y="383694"/>
              <a:ext cx="1260242" cy="1623500"/>
            </a:xfrm>
            <a:custGeom>
              <a:avLst/>
              <a:gdLst/>
              <a:ahLst/>
              <a:cxnLst/>
              <a:rect r="r" b="b" t="t" l="l"/>
              <a:pathLst>
                <a:path h="1623500" w="1260242">
                  <a:moveTo>
                    <a:pt x="0" y="0"/>
                  </a:moveTo>
                  <a:lnTo>
                    <a:pt x="1260241" y="0"/>
                  </a:lnTo>
                  <a:lnTo>
                    <a:pt x="1260241" y="1623499"/>
                  </a:lnTo>
                  <a:lnTo>
                    <a:pt x="0" y="162349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432063">
              <a:off x="6425514" y="101445"/>
              <a:ext cx="825544" cy="1381663"/>
            </a:xfrm>
            <a:custGeom>
              <a:avLst/>
              <a:gdLst/>
              <a:ahLst/>
              <a:cxnLst/>
              <a:rect r="r" b="b" t="t" l="l"/>
              <a:pathLst>
                <a:path h="1381663" w="825544">
                  <a:moveTo>
                    <a:pt x="0" y="0"/>
                  </a:moveTo>
                  <a:lnTo>
                    <a:pt x="825544" y="0"/>
                  </a:lnTo>
                  <a:lnTo>
                    <a:pt x="825544" y="1381663"/>
                  </a:lnTo>
                  <a:lnTo>
                    <a:pt x="0" y="138166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8" id="18"/>
            <p:cNvSpPr/>
            <p:nvPr/>
          </p:nvSpPr>
          <p:spPr>
            <a:xfrm flipH="false" flipV="false" rot="0">
              <a:off x="8039615" y="117459"/>
              <a:ext cx="1316841" cy="1575930"/>
            </a:xfrm>
            <a:custGeom>
              <a:avLst/>
              <a:gdLst/>
              <a:ahLst/>
              <a:cxnLst/>
              <a:rect r="r" b="b" t="t" l="l"/>
              <a:pathLst>
                <a:path h="1575930" w="1316841">
                  <a:moveTo>
                    <a:pt x="0" y="0"/>
                  </a:moveTo>
                  <a:lnTo>
                    <a:pt x="1316841" y="0"/>
                  </a:lnTo>
                  <a:lnTo>
                    <a:pt x="1316841" y="1575931"/>
                  </a:lnTo>
                  <a:lnTo>
                    <a:pt x="0" y="1575931"/>
                  </a:lnTo>
                  <a:lnTo>
                    <a:pt x="0" y="0"/>
                  </a:lnTo>
                  <a:close/>
                </a:path>
              </a:pathLst>
            </a:custGeom>
            <a:blipFill>
              <a:blip r:embed="rId22"/>
              <a:stretch>
                <a:fillRect l="0" t="0" r="0" b="0"/>
              </a:stretch>
            </a:blipFill>
          </p:spPr>
        </p:sp>
      </p:grpSp>
      <p:sp>
        <p:nvSpPr>
          <p:cNvPr name="Freeform 19" id="19"/>
          <p:cNvSpPr/>
          <p:nvPr/>
        </p:nvSpPr>
        <p:spPr>
          <a:xfrm flipH="false" flipV="false" rot="0">
            <a:off x="858104" y="3111724"/>
            <a:ext cx="7981051" cy="109739"/>
          </a:xfrm>
          <a:custGeom>
            <a:avLst/>
            <a:gdLst/>
            <a:ahLst/>
            <a:cxnLst/>
            <a:rect r="r" b="b" t="t" l="l"/>
            <a:pathLst>
              <a:path h="109739" w="7981051">
                <a:moveTo>
                  <a:pt x="0" y="0"/>
                </a:moveTo>
                <a:lnTo>
                  <a:pt x="7981051" y="0"/>
                </a:lnTo>
                <a:lnTo>
                  <a:pt x="7981051" y="109740"/>
                </a:lnTo>
                <a:lnTo>
                  <a:pt x="0" y="109740"/>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20" id="20"/>
          <p:cNvSpPr txBox="true"/>
          <p:nvPr/>
        </p:nvSpPr>
        <p:spPr>
          <a:xfrm rot="0">
            <a:off x="858104" y="3592939"/>
            <a:ext cx="6928127" cy="1773204"/>
          </a:xfrm>
          <a:prstGeom prst="rect">
            <a:avLst/>
          </a:prstGeom>
        </p:spPr>
        <p:txBody>
          <a:bodyPr anchor="t" rtlCol="false" tIns="0" lIns="0" bIns="0" rIns="0">
            <a:spAutoFit/>
          </a:bodyPr>
          <a:lstStyle/>
          <a:p>
            <a:pPr algn="just" marL="0" indent="0" lvl="0">
              <a:lnSpc>
                <a:spcPts val="3589"/>
              </a:lnSpc>
              <a:spcBef>
                <a:spcPct val="0"/>
              </a:spcBef>
            </a:pPr>
            <a:r>
              <a:rPr lang="en-US" sz="2563">
                <a:solidFill>
                  <a:srgbClr val="1C323F"/>
                </a:solidFill>
                <a:latin typeface="マキナス Flat"/>
              </a:rPr>
              <a:t>Pewarisan adalah konsep di mana sebuah kelas (kelas turunan) dapat mewarisi properti dan metode dari kelas lain (kelas dasar).</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8839155" y="-3556721"/>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2284878" y="71060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5" id="5"/>
          <p:cNvSpPr/>
          <p:nvPr/>
        </p:nvSpPr>
        <p:spPr>
          <a:xfrm flipH="false" flipV="false" rot="706915">
            <a:off x="-5045738" y="-299289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132478" y="72584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grpSp>
        <p:nvGrpSpPr>
          <p:cNvPr name="Group 8" id="8"/>
          <p:cNvGrpSpPr/>
          <p:nvPr/>
        </p:nvGrpSpPr>
        <p:grpSpPr>
          <a:xfrm rot="0">
            <a:off x="6220549" y="4428569"/>
            <a:ext cx="5285416" cy="2122866"/>
            <a:chOff x="0" y="0"/>
            <a:chExt cx="7047222" cy="2830488"/>
          </a:xfrm>
        </p:grpSpPr>
        <p:sp>
          <p:nvSpPr>
            <p:cNvPr name="Freeform 9" id="9"/>
            <p:cNvSpPr/>
            <p:nvPr/>
          </p:nvSpPr>
          <p:spPr>
            <a:xfrm flipH="false" flipV="false" rot="-227235">
              <a:off x="3197556" y="67025"/>
              <a:ext cx="2100536" cy="2149803"/>
            </a:xfrm>
            <a:custGeom>
              <a:avLst/>
              <a:gdLst/>
              <a:ahLst/>
              <a:cxnLst/>
              <a:rect r="r" b="b" t="t" l="l"/>
              <a:pathLst>
                <a:path h="2149803" w="2100536">
                  <a:moveTo>
                    <a:pt x="0" y="0"/>
                  </a:moveTo>
                  <a:lnTo>
                    <a:pt x="2100536" y="0"/>
                  </a:lnTo>
                  <a:lnTo>
                    <a:pt x="2100536" y="2149802"/>
                  </a:lnTo>
                  <a:lnTo>
                    <a:pt x="0" y="2149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273231">
              <a:off x="5048271" y="530308"/>
              <a:ext cx="1923792" cy="1969753"/>
            </a:xfrm>
            <a:custGeom>
              <a:avLst/>
              <a:gdLst/>
              <a:ahLst/>
              <a:cxnLst/>
              <a:rect r="r" b="b" t="t" l="l"/>
              <a:pathLst>
                <a:path h="1969753" w="1923792">
                  <a:moveTo>
                    <a:pt x="0" y="0"/>
                  </a:moveTo>
                  <a:lnTo>
                    <a:pt x="1923792" y="0"/>
                  </a:lnTo>
                  <a:lnTo>
                    <a:pt x="1923792" y="1969753"/>
                  </a:lnTo>
                  <a:lnTo>
                    <a:pt x="0" y="19697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849767">
              <a:off x="213907" y="634801"/>
              <a:ext cx="1696350" cy="1959210"/>
            </a:xfrm>
            <a:custGeom>
              <a:avLst/>
              <a:gdLst/>
              <a:ahLst/>
              <a:cxnLst/>
              <a:rect r="r" b="b" t="t" l="l"/>
              <a:pathLst>
                <a:path h="1959210" w="1696350">
                  <a:moveTo>
                    <a:pt x="0" y="0"/>
                  </a:moveTo>
                  <a:lnTo>
                    <a:pt x="1696349" y="0"/>
                  </a:lnTo>
                  <a:lnTo>
                    <a:pt x="1696349" y="1959210"/>
                  </a:lnTo>
                  <a:lnTo>
                    <a:pt x="0" y="195921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741504" y="624455"/>
              <a:ext cx="1687615" cy="2206032"/>
            </a:xfrm>
            <a:custGeom>
              <a:avLst/>
              <a:gdLst/>
              <a:ahLst/>
              <a:cxnLst/>
              <a:rect r="r" b="b" t="t" l="l"/>
              <a:pathLst>
                <a:path h="2206032" w="1687615">
                  <a:moveTo>
                    <a:pt x="0" y="0"/>
                  </a:moveTo>
                  <a:lnTo>
                    <a:pt x="1687615" y="0"/>
                  </a:lnTo>
                  <a:lnTo>
                    <a:pt x="1687615" y="2206033"/>
                  </a:lnTo>
                  <a:lnTo>
                    <a:pt x="0" y="22060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sp>
        <p:nvSpPr>
          <p:cNvPr name="TextBox 13" id="13"/>
          <p:cNvSpPr txBox="true"/>
          <p:nvPr/>
        </p:nvSpPr>
        <p:spPr>
          <a:xfrm rot="-227235">
            <a:off x="5543491" y="2185447"/>
            <a:ext cx="6577869" cy="2687942"/>
          </a:xfrm>
          <a:prstGeom prst="rect">
            <a:avLst/>
          </a:prstGeom>
        </p:spPr>
        <p:txBody>
          <a:bodyPr anchor="t" rtlCol="false" tIns="0" lIns="0" bIns="0" rIns="0">
            <a:spAutoFit/>
          </a:bodyPr>
          <a:lstStyle/>
          <a:p>
            <a:pPr algn="r" marL="0" indent="0" lvl="0">
              <a:lnSpc>
                <a:spcPts val="17943"/>
              </a:lnSpc>
              <a:spcBef>
                <a:spcPct val="0"/>
              </a:spcBef>
            </a:pPr>
            <a:r>
              <a:rPr lang="en-US" sz="12816">
                <a:solidFill>
                  <a:srgbClr val="39425E"/>
                </a:solidFill>
                <a:latin typeface="TDTD엉뚱토끼"/>
              </a:rPr>
              <a:t>Tampilan</a:t>
            </a:r>
          </a:p>
        </p:txBody>
      </p:sp>
      <p:sp>
        <p:nvSpPr>
          <p:cNvPr name="Freeform 14" id="14"/>
          <p:cNvSpPr/>
          <p:nvPr/>
        </p:nvSpPr>
        <p:spPr>
          <a:xfrm flipH="false" flipV="false" rot="-205553">
            <a:off x="8313201" y="7554263"/>
            <a:ext cx="1661597" cy="502633"/>
          </a:xfrm>
          <a:custGeom>
            <a:avLst/>
            <a:gdLst/>
            <a:ahLst/>
            <a:cxnLst/>
            <a:rect r="r" b="b" t="t" l="l"/>
            <a:pathLst>
              <a:path h="502633" w="1661597">
                <a:moveTo>
                  <a:pt x="0" y="0"/>
                </a:moveTo>
                <a:lnTo>
                  <a:pt x="1661598" y="0"/>
                </a:lnTo>
                <a:lnTo>
                  <a:pt x="1661598" y="502633"/>
                </a:lnTo>
                <a:lnTo>
                  <a:pt x="0" y="5026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slow">
    <p:push dir="r"/>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9144000" y="-4501724"/>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2284878" y="71060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5" id="5"/>
          <p:cNvSpPr/>
          <p:nvPr/>
        </p:nvSpPr>
        <p:spPr>
          <a:xfrm flipH="false" flipV="false" rot="706915">
            <a:off x="-5045738" y="-299289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132478" y="72584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grpSp>
        <p:nvGrpSpPr>
          <p:cNvPr name="Group 8" id="8"/>
          <p:cNvGrpSpPr/>
          <p:nvPr/>
        </p:nvGrpSpPr>
        <p:grpSpPr>
          <a:xfrm rot="0">
            <a:off x="7060418" y="-180775"/>
            <a:ext cx="3799419" cy="2418949"/>
            <a:chOff x="0" y="0"/>
            <a:chExt cx="5065892" cy="3225265"/>
          </a:xfrm>
        </p:grpSpPr>
        <p:sp>
          <p:nvSpPr>
            <p:cNvPr name="Freeform 9" id="9"/>
            <p:cNvSpPr/>
            <p:nvPr/>
          </p:nvSpPr>
          <p:spPr>
            <a:xfrm flipH="false" flipV="false" rot="-227235">
              <a:off x="2348709" y="1663776"/>
              <a:ext cx="1186904" cy="1214742"/>
            </a:xfrm>
            <a:custGeom>
              <a:avLst/>
              <a:gdLst/>
              <a:ahLst/>
              <a:cxnLst/>
              <a:rect r="r" b="b" t="t" l="l"/>
              <a:pathLst>
                <a:path h="1214742" w="1186904">
                  <a:moveTo>
                    <a:pt x="0" y="0"/>
                  </a:moveTo>
                  <a:lnTo>
                    <a:pt x="1186904" y="0"/>
                  </a:lnTo>
                  <a:lnTo>
                    <a:pt x="1186904" y="1214742"/>
                  </a:lnTo>
                  <a:lnTo>
                    <a:pt x="0" y="1214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273231">
              <a:off x="3394453" y="1925553"/>
              <a:ext cx="1087035" cy="1113006"/>
            </a:xfrm>
            <a:custGeom>
              <a:avLst/>
              <a:gdLst/>
              <a:ahLst/>
              <a:cxnLst/>
              <a:rect r="r" b="b" t="t" l="l"/>
              <a:pathLst>
                <a:path h="1113006" w="1087035">
                  <a:moveTo>
                    <a:pt x="0" y="0"/>
                  </a:moveTo>
                  <a:lnTo>
                    <a:pt x="1087035" y="0"/>
                  </a:lnTo>
                  <a:lnTo>
                    <a:pt x="1087035" y="1113006"/>
                  </a:lnTo>
                  <a:lnTo>
                    <a:pt x="0" y="1113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849767">
              <a:off x="662803" y="1984596"/>
              <a:ext cx="958519" cy="1107048"/>
            </a:xfrm>
            <a:custGeom>
              <a:avLst/>
              <a:gdLst/>
              <a:ahLst/>
              <a:cxnLst/>
              <a:rect r="r" b="b" t="t" l="l"/>
              <a:pathLst>
                <a:path h="1107048" w="958519">
                  <a:moveTo>
                    <a:pt x="0" y="0"/>
                  </a:moveTo>
                  <a:lnTo>
                    <a:pt x="958520" y="0"/>
                  </a:lnTo>
                  <a:lnTo>
                    <a:pt x="958520" y="1107049"/>
                  </a:lnTo>
                  <a:lnTo>
                    <a:pt x="0" y="11070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25970" y="1978751"/>
              <a:ext cx="953584" cy="1246515"/>
            </a:xfrm>
            <a:custGeom>
              <a:avLst/>
              <a:gdLst/>
              <a:ahLst/>
              <a:cxnLst/>
              <a:rect r="r" b="b" t="t" l="l"/>
              <a:pathLst>
                <a:path h="1246515" w="953584">
                  <a:moveTo>
                    <a:pt x="0" y="0"/>
                  </a:moveTo>
                  <a:lnTo>
                    <a:pt x="953583" y="0"/>
                  </a:lnTo>
                  <a:lnTo>
                    <a:pt x="953583" y="1246514"/>
                  </a:lnTo>
                  <a:lnTo>
                    <a:pt x="0" y="12465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227235">
              <a:off x="51331" y="18892"/>
              <a:ext cx="4955751" cy="1974210"/>
            </a:xfrm>
            <a:prstGeom prst="rect">
              <a:avLst/>
            </a:prstGeom>
          </p:spPr>
          <p:txBody>
            <a:bodyPr anchor="t" rtlCol="false" tIns="0" lIns="0" bIns="0" rIns="0">
              <a:spAutoFit/>
            </a:bodyPr>
            <a:lstStyle/>
            <a:p>
              <a:pPr algn="r" marL="0" indent="0" lvl="0">
                <a:lnSpc>
                  <a:spcPts val="10139"/>
                </a:lnSpc>
                <a:spcBef>
                  <a:spcPct val="0"/>
                </a:spcBef>
              </a:pPr>
              <a:r>
                <a:rPr lang="en-US" sz="7242">
                  <a:solidFill>
                    <a:srgbClr val="39425E"/>
                  </a:solidFill>
                  <a:latin typeface="TDTD엉뚱토끼"/>
                </a:rPr>
                <a:t>Tampilan</a:t>
              </a:r>
            </a:p>
          </p:txBody>
        </p:sp>
      </p:grpSp>
      <p:sp>
        <p:nvSpPr>
          <p:cNvPr name="Freeform 14" id="14"/>
          <p:cNvSpPr/>
          <p:nvPr/>
        </p:nvSpPr>
        <p:spPr>
          <a:xfrm flipH="false" flipV="false" rot="0">
            <a:off x="1028700" y="3513768"/>
            <a:ext cx="7567384" cy="5258691"/>
          </a:xfrm>
          <a:custGeom>
            <a:avLst/>
            <a:gdLst/>
            <a:ahLst/>
            <a:cxnLst/>
            <a:rect r="r" b="b" t="t" l="l"/>
            <a:pathLst>
              <a:path h="5258691" w="7567384">
                <a:moveTo>
                  <a:pt x="0" y="0"/>
                </a:moveTo>
                <a:lnTo>
                  <a:pt x="7567384" y="0"/>
                </a:lnTo>
                <a:lnTo>
                  <a:pt x="7567384" y="5258691"/>
                </a:lnTo>
                <a:lnTo>
                  <a:pt x="0" y="5258691"/>
                </a:lnTo>
                <a:lnTo>
                  <a:pt x="0" y="0"/>
                </a:lnTo>
                <a:close/>
              </a:path>
            </a:pathLst>
          </a:custGeom>
          <a:blipFill>
            <a:blip r:embed="rId13"/>
            <a:stretch>
              <a:fillRect l="0" t="0" r="0" b="0"/>
            </a:stretch>
          </a:blipFill>
        </p:spPr>
      </p:sp>
      <p:sp>
        <p:nvSpPr>
          <p:cNvPr name="Freeform 15" id="15"/>
          <p:cNvSpPr/>
          <p:nvPr/>
        </p:nvSpPr>
        <p:spPr>
          <a:xfrm flipH="false" flipV="false" rot="0">
            <a:off x="9598558" y="3513768"/>
            <a:ext cx="7512415" cy="5258691"/>
          </a:xfrm>
          <a:custGeom>
            <a:avLst/>
            <a:gdLst/>
            <a:ahLst/>
            <a:cxnLst/>
            <a:rect r="r" b="b" t="t" l="l"/>
            <a:pathLst>
              <a:path h="5258691" w="7512415">
                <a:moveTo>
                  <a:pt x="0" y="0"/>
                </a:moveTo>
                <a:lnTo>
                  <a:pt x="7512416" y="0"/>
                </a:lnTo>
                <a:lnTo>
                  <a:pt x="7512416" y="5258691"/>
                </a:lnTo>
                <a:lnTo>
                  <a:pt x="0" y="5258691"/>
                </a:lnTo>
                <a:lnTo>
                  <a:pt x="0" y="0"/>
                </a:lnTo>
                <a:close/>
              </a:path>
            </a:pathLst>
          </a:custGeom>
          <a:blipFill>
            <a:blip r:embed="rId14"/>
            <a:stretch>
              <a:fillRect l="0" t="0" r="0" b="0"/>
            </a:stretch>
          </a:blipFill>
        </p:spPr>
      </p:sp>
      <p:sp>
        <p:nvSpPr>
          <p:cNvPr name="TextBox 16" id="16"/>
          <p:cNvSpPr txBox="true"/>
          <p:nvPr/>
        </p:nvSpPr>
        <p:spPr>
          <a:xfrm rot="0">
            <a:off x="2569196" y="2577644"/>
            <a:ext cx="4486391" cy="927546"/>
          </a:xfrm>
          <a:prstGeom prst="rect">
            <a:avLst/>
          </a:prstGeom>
        </p:spPr>
        <p:txBody>
          <a:bodyPr anchor="t" rtlCol="false" tIns="0" lIns="0" bIns="0" rIns="0">
            <a:spAutoFit/>
          </a:bodyPr>
          <a:lstStyle/>
          <a:p>
            <a:pPr algn="r" marL="0" indent="0" lvl="0">
              <a:lnSpc>
                <a:spcPts val="7437"/>
              </a:lnSpc>
              <a:spcBef>
                <a:spcPct val="0"/>
              </a:spcBef>
            </a:pPr>
            <a:r>
              <a:rPr lang="en-US" sz="5312">
                <a:solidFill>
                  <a:srgbClr val="39425E"/>
                </a:solidFill>
                <a:latin typeface="TDTD엉뚱토끼"/>
              </a:rPr>
              <a:t>Halaman Utama</a:t>
            </a:r>
          </a:p>
        </p:txBody>
      </p:sp>
      <p:sp>
        <p:nvSpPr>
          <p:cNvPr name="TextBox 17" id="17"/>
          <p:cNvSpPr txBox="true"/>
          <p:nvPr/>
        </p:nvSpPr>
        <p:spPr>
          <a:xfrm rot="0">
            <a:off x="12279595" y="2586222"/>
            <a:ext cx="2626645" cy="918968"/>
          </a:xfrm>
          <a:prstGeom prst="rect">
            <a:avLst/>
          </a:prstGeom>
        </p:spPr>
        <p:txBody>
          <a:bodyPr anchor="t" rtlCol="false" tIns="0" lIns="0" bIns="0" rIns="0">
            <a:spAutoFit/>
          </a:bodyPr>
          <a:lstStyle/>
          <a:p>
            <a:pPr algn="r" marL="0" indent="0" lvl="0">
              <a:lnSpc>
                <a:spcPts val="7437"/>
              </a:lnSpc>
              <a:spcBef>
                <a:spcPct val="0"/>
              </a:spcBef>
            </a:pPr>
            <a:r>
              <a:rPr lang="en-US" sz="5312">
                <a:solidFill>
                  <a:srgbClr val="39425E"/>
                </a:solidFill>
                <a:latin typeface="TDTD엉뚱토끼"/>
              </a:rPr>
              <a:t>Solo Mode</a:t>
            </a:r>
          </a:p>
        </p:txBody>
      </p:sp>
    </p:spTree>
  </p:cSld>
  <p:clrMapOvr>
    <a:masterClrMapping/>
  </p:clrMapOvr>
  <p:transition spd="slow">
    <p:push dir="u"/>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8839155" y="-3556721"/>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2284878" y="71060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5" id="5"/>
          <p:cNvSpPr/>
          <p:nvPr/>
        </p:nvSpPr>
        <p:spPr>
          <a:xfrm flipH="false" flipV="false" rot="706915">
            <a:off x="-5045738" y="-299289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132478" y="72584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8" id="8"/>
          <p:cNvSpPr/>
          <p:nvPr/>
        </p:nvSpPr>
        <p:spPr>
          <a:xfrm flipH="false" flipV="false" rot="0">
            <a:off x="1028700" y="3723130"/>
            <a:ext cx="8237055" cy="5535170"/>
          </a:xfrm>
          <a:custGeom>
            <a:avLst/>
            <a:gdLst/>
            <a:ahLst/>
            <a:cxnLst/>
            <a:rect r="r" b="b" t="t" l="l"/>
            <a:pathLst>
              <a:path h="5535170" w="8237055">
                <a:moveTo>
                  <a:pt x="0" y="0"/>
                </a:moveTo>
                <a:lnTo>
                  <a:pt x="8237055" y="0"/>
                </a:lnTo>
                <a:lnTo>
                  <a:pt x="8237055" y="5535170"/>
                </a:lnTo>
                <a:lnTo>
                  <a:pt x="0" y="5535170"/>
                </a:lnTo>
                <a:lnTo>
                  <a:pt x="0" y="0"/>
                </a:lnTo>
                <a:close/>
              </a:path>
            </a:pathLst>
          </a:custGeom>
          <a:blipFill>
            <a:blip r:embed="rId5"/>
            <a:stretch>
              <a:fillRect l="0" t="0" r="0" b="0"/>
            </a:stretch>
          </a:blipFill>
        </p:spPr>
      </p:sp>
      <p:sp>
        <p:nvSpPr>
          <p:cNvPr name="Freeform 9" id="9"/>
          <p:cNvSpPr/>
          <p:nvPr/>
        </p:nvSpPr>
        <p:spPr>
          <a:xfrm flipH="false" flipV="false" rot="0">
            <a:off x="9460718" y="3723130"/>
            <a:ext cx="7918698" cy="5535170"/>
          </a:xfrm>
          <a:custGeom>
            <a:avLst/>
            <a:gdLst/>
            <a:ahLst/>
            <a:cxnLst/>
            <a:rect r="r" b="b" t="t" l="l"/>
            <a:pathLst>
              <a:path h="5535170" w="7918698">
                <a:moveTo>
                  <a:pt x="0" y="0"/>
                </a:moveTo>
                <a:lnTo>
                  <a:pt x="7918698" y="0"/>
                </a:lnTo>
                <a:lnTo>
                  <a:pt x="7918698" y="5535170"/>
                </a:lnTo>
                <a:lnTo>
                  <a:pt x="0" y="5535170"/>
                </a:lnTo>
                <a:lnTo>
                  <a:pt x="0" y="0"/>
                </a:lnTo>
                <a:close/>
              </a:path>
            </a:pathLst>
          </a:custGeom>
          <a:blipFill>
            <a:blip r:embed="rId6"/>
            <a:stretch>
              <a:fillRect l="0" t="0" r="0" b="0"/>
            </a:stretch>
          </a:blipFill>
        </p:spPr>
      </p:sp>
      <p:sp>
        <p:nvSpPr>
          <p:cNvPr name="TextBox 10" id="10"/>
          <p:cNvSpPr txBox="true"/>
          <p:nvPr/>
        </p:nvSpPr>
        <p:spPr>
          <a:xfrm rot="0">
            <a:off x="3211536" y="2804416"/>
            <a:ext cx="2806440" cy="919599"/>
          </a:xfrm>
          <a:prstGeom prst="rect">
            <a:avLst/>
          </a:prstGeom>
        </p:spPr>
        <p:txBody>
          <a:bodyPr anchor="t" rtlCol="false" tIns="0" lIns="0" bIns="0" rIns="0">
            <a:spAutoFit/>
          </a:bodyPr>
          <a:lstStyle/>
          <a:p>
            <a:pPr algn="r" marL="0" indent="0" lvl="0">
              <a:lnSpc>
                <a:spcPts val="7437"/>
              </a:lnSpc>
              <a:spcBef>
                <a:spcPct val="0"/>
              </a:spcBef>
            </a:pPr>
            <a:r>
              <a:rPr lang="en-US" sz="5312">
                <a:solidFill>
                  <a:srgbClr val="39425E"/>
                </a:solidFill>
                <a:latin typeface="TDTD엉뚱토끼"/>
              </a:rPr>
              <a:t>Dual Mode</a:t>
            </a:r>
          </a:p>
        </p:txBody>
      </p:sp>
      <p:sp>
        <p:nvSpPr>
          <p:cNvPr name="TextBox 11" id="11"/>
          <p:cNvSpPr txBox="true"/>
          <p:nvPr/>
        </p:nvSpPr>
        <p:spPr>
          <a:xfrm rot="0">
            <a:off x="11447268" y="2664752"/>
            <a:ext cx="3814996" cy="923924"/>
          </a:xfrm>
          <a:prstGeom prst="rect">
            <a:avLst/>
          </a:prstGeom>
        </p:spPr>
        <p:txBody>
          <a:bodyPr anchor="t" rtlCol="false" tIns="0" lIns="0" bIns="0" rIns="0">
            <a:spAutoFit/>
          </a:bodyPr>
          <a:lstStyle/>
          <a:p>
            <a:pPr algn="r" marL="0" indent="0" lvl="0">
              <a:lnSpc>
                <a:spcPts val="7437"/>
              </a:lnSpc>
              <a:spcBef>
                <a:spcPct val="0"/>
              </a:spcBef>
            </a:pPr>
            <a:r>
              <a:rPr lang="en-US" sz="5312">
                <a:solidFill>
                  <a:srgbClr val="39425E"/>
                </a:solidFill>
                <a:latin typeface="TDTD엉뚱토끼"/>
              </a:rPr>
              <a:t>Menu Setting</a:t>
            </a:r>
          </a:p>
        </p:txBody>
      </p:sp>
      <p:grpSp>
        <p:nvGrpSpPr>
          <p:cNvPr name="Group 12" id="12"/>
          <p:cNvGrpSpPr/>
          <p:nvPr/>
        </p:nvGrpSpPr>
        <p:grpSpPr>
          <a:xfrm rot="0">
            <a:off x="7060418" y="-180775"/>
            <a:ext cx="3799419" cy="2418949"/>
            <a:chOff x="0" y="0"/>
            <a:chExt cx="5065892" cy="3225265"/>
          </a:xfrm>
        </p:grpSpPr>
        <p:sp>
          <p:nvSpPr>
            <p:cNvPr name="Freeform 13" id="13"/>
            <p:cNvSpPr/>
            <p:nvPr/>
          </p:nvSpPr>
          <p:spPr>
            <a:xfrm flipH="false" flipV="false" rot="-227235">
              <a:off x="2348709" y="1663776"/>
              <a:ext cx="1186904" cy="1214742"/>
            </a:xfrm>
            <a:custGeom>
              <a:avLst/>
              <a:gdLst/>
              <a:ahLst/>
              <a:cxnLst/>
              <a:rect r="r" b="b" t="t" l="l"/>
              <a:pathLst>
                <a:path h="1214742" w="1186904">
                  <a:moveTo>
                    <a:pt x="0" y="0"/>
                  </a:moveTo>
                  <a:lnTo>
                    <a:pt x="1186904" y="0"/>
                  </a:lnTo>
                  <a:lnTo>
                    <a:pt x="1186904" y="1214742"/>
                  </a:lnTo>
                  <a:lnTo>
                    <a:pt x="0" y="12147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273231">
              <a:off x="3394453" y="1925553"/>
              <a:ext cx="1087035" cy="1113006"/>
            </a:xfrm>
            <a:custGeom>
              <a:avLst/>
              <a:gdLst/>
              <a:ahLst/>
              <a:cxnLst/>
              <a:rect r="r" b="b" t="t" l="l"/>
              <a:pathLst>
                <a:path h="1113006" w="1087035">
                  <a:moveTo>
                    <a:pt x="0" y="0"/>
                  </a:moveTo>
                  <a:lnTo>
                    <a:pt x="1087035" y="0"/>
                  </a:lnTo>
                  <a:lnTo>
                    <a:pt x="1087035" y="1113006"/>
                  </a:lnTo>
                  <a:lnTo>
                    <a:pt x="0" y="11130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849767">
              <a:off x="662803" y="1984596"/>
              <a:ext cx="958519" cy="1107048"/>
            </a:xfrm>
            <a:custGeom>
              <a:avLst/>
              <a:gdLst/>
              <a:ahLst/>
              <a:cxnLst/>
              <a:rect r="r" b="b" t="t" l="l"/>
              <a:pathLst>
                <a:path h="1107048" w="958519">
                  <a:moveTo>
                    <a:pt x="0" y="0"/>
                  </a:moveTo>
                  <a:lnTo>
                    <a:pt x="958520" y="0"/>
                  </a:lnTo>
                  <a:lnTo>
                    <a:pt x="958520" y="1107049"/>
                  </a:lnTo>
                  <a:lnTo>
                    <a:pt x="0" y="11070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6" id="16"/>
            <p:cNvSpPr/>
            <p:nvPr/>
          </p:nvSpPr>
          <p:spPr>
            <a:xfrm flipH="false" flipV="false" rot="0">
              <a:off x="1525970" y="1978751"/>
              <a:ext cx="953584" cy="1246515"/>
            </a:xfrm>
            <a:custGeom>
              <a:avLst/>
              <a:gdLst/>
              <a:ahLst/>
              <a:cxnLst/>
              <a:rect r="r" b="b" t="t" l="l"/>
              <a:pathLst>
                <a:path h="1246515" w="953584">
                  <a:moveTo>
                    <a:pt x="0" y="0"/>
                  </a:moveTo>
                  <a:lnTo>
                    <a:pt x="953583" y="0"/>
                  </a:lnTo>
                  <a:lnTo>
                    <a:pt x="953583" y="1246514"/>
                  </a:lnTo>
                  <a:lnTo>
                    <a:pt x="0" y="124651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7" id="17"/>
            <p:cNvSpPr txBox="true"/>
            <p:nvPr/>
          </p:nvSpPr>
          <p:spPr>
            <a:xfrm rot="-227235">
              <a:off x="51331" y="18892"/>
              <a:ext cx="4955751" cy="1974210"/>
            </a:xfrm>
            <a:prstGeom prst="rect">
              <a:avLst/>
            </a:prstGeom>
          </p:spPr>
          <p:txBody>
            <a:bodyPr anchor="t" rtlCol="false" tIns="0" lIns="0" bIns="0" rIns="0">
              <a:spAutoFit/>
            </a:bodyPr>
            <a:lstStyle/>
            <a:p>
              <a:pPr algn="r" marL="0" indent="0" lvl="0">
                <a:lnSpc>
                  <a:spcPts val="10139"/>
                </a:lnSpc>
                <a:spcBef>
                  <a:spcPct val="0"/>
                </a:spcBef>
              </a:pPr>
              <a:r>
                <a:rPr lang="en-US" sz="7242">
                  <a:solidFill>
                    <a:srgbClr val="39425E"/>
                  </a:solidFill>
                  <a:latin typeface="TDTD엉뚱토끼"/>
                </a:rPr>
                <a:t>Tampilan</a:t>
              </a:r>
            </a:p>
          </p:txBody>
        </p:sp>
      </p:grpSp>
    </p:spTree>
  </p:cSld>
  <p:clrMapOvr>
    <a:masterClrMapping/>
  </p:clrMapOvr>
  <p:transition spd="slow">
    <p:push dir="d"/>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9144000" y="-4501724"/>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2284878" y="71060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5" id="5"/>
          <p:cNvSpPr/>
          <p:nvPr/>
        </p:nvSpPr>
        <p:spPr>
          <a:xfrm flipH="false" flipV="false" rot="706915">
            <a:off x="-5045738" y="-299289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132478" y="72584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grpSp>
        <p:nvGrpSpPr>
          <p:cNvPr name="Group 8" id="8"/>
          <p:cNvGrpSpPr/>
          <p:nvPr/>
        </p:nvGrpSpPr>
        <p:grpSpPr>
          <a:xfrm rot="0">
            <a:off x="7060418" y="-180775"/>
            <a:ext cx="3799419" cy="2418949"/>
            <a:chOff x="0" y="0"/>
            <a:chExt cx="5065892" cy="3225265"/>
          </a:xfrm>
        </p:grpSpPr>
        <p:sp>
          <p:nvSpPr>
            <p:cNvPr name="Freeform 9" id="9"/>
            <p:cNvSpPr/>
            <p:nvPr/>
          </p:nvSpPr>
          <p:spPr>
            <a:xfrm flipH="false" flipV="false" rot="-227235">
              <a:off x="2348709" y="1663776"/>
              <a:ext cx="1186904" cy="1214742"/>
            </a:xfrm>
            <a:custGeom>
              <a:avLst/>
              <a:gdLst/>
              <a:ahLst/>
              <a:cxnLst/>
              <a:rect r="r" b="b" t="t" l="l"/>
              <a:pathLst>
                <a:path h="1214742" w="1186904">
                  <a:moveTo>
                    <a:pt x="0" y="0"/>
                  </a:moveTo>
                  <a:lnTo>
                    <a:pt x="1186904" y="0"/>
                  </a:lnTo>
                  <a:lnTo>
                    <a:pt x="1186904" y="1214742"/>
                  </a:lnTo>
                  <a:lnTo>
                    <a:pt x="0" y="1214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273231">
              <a:off x="3394453" y="1925553"/>
              <a:ext cx="1087035" cy="1113006"/>
            </a:xfrm>
            <a:custGeom>
              <a:avLst/>
              <a:gdLst/>
              <a:ahLst/>
              <a:cxnLst/>
              <a:rect r="r" b="b" t="t" l="l"/>
              <a:pathLst>
                <a:path h="1113006" w="1087035">
                  <a:moveTo>
                    <a:pt x="0" y="0"/>
                  </a:moveTo>
                  <a:lnTo>
                    <a:pt x="1087035" y="0"/>
                  </a:lnTo>
                  <a:lnTo>
                    <a:pt x="1087035" y="1113006"/>
                  </a:lnTo>
                  <a:lnTo>
                    <a:pt x="0" y="1113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849767">
              <a:off x="662803" y="1984596"/>
              <a:ext cx="958519" cy="1107048"/>
            </a:xfrm>
            <a:custGeom>
              <a:avLst/>
              <a:gdLst/>
              <a:ahLst/>
              <a:cxnLst/>
              <a:rect r="r" b="b" t="t" l="l"/>
              <a:pathLst>
                <a:path h="1107048" w="958519">
                  <a:moveTo>
                    <a:pt x="0" y="0"/>
                  </a:moveTo>
                  <a:lnTo>
                    <a:pt x="958520" y="0"/>
                  </a:lnTo>
                  <a:lnTo>
                    <a:pt x="958520" y="1107049"/>
                  </a:lnTo>
                  <a:lnTo>
                    <a:pt x="0" y="11070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25970" y="1978751"/>
              <a:ext cx="953584" cy="1246515"/>
            </a:xfrm>
            <a:custGeom>
              <a:avLst/>
              <a:gdLst/>
              <a:ahLst/>
              <a:cxnLst/>
              <a:rect r="r" b="b" t="t" l="l"/>
              <a:pathLst>
                <a:path h="1246515" w="953584">
                  <a:moveTo>
                    <a:pt x="0" y="0"/>
                  </a:moveTo>
                  <a:lnTo>
                    <a:pt x="953583" y="0"/>
                  </a:lnTo>
                  <a:lnTo>
                    <a:pt x="953583" y="1246514"/>
                  </a:lnTo>
                  <a:lnTo>
                    <a:pt x="0" y="12465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227235">
              <a:off x="51331" y="18892"/>
              <a:ext cx="4955751" cy="1974210"/>
            </a:xfrm>
            <a:prstGeom prst="rect">
              <a:avLst/>
            </a:prstGeom>
          </p:spPr>
          <p:txBody>
            <a:bodyPr anchor="t" rtlCol="false" tIns="0" lIns="0" bIns="0" rIns="0">
              <a:spAutoFit/>
            </a:bodyPr>
            <a:lstStyle/>
            <a:p>
              <a:pPr algn="r" marL="0" indent="0" lvl="0">
                <a:lnSpc>
                  <a:spcPts val="10139"/>
                </a:lnSpc>
                <a:spcBef>
                  <a:spcPct val="0"/>
                </a:spcBef>
              </a:pPr>
              <a:r>
                <a:rPr lang="en-US" sz="7242">
                  <a:solidFill>
                    <a:srgbClr val="39425E"/>
                  </a:solidFill>
                  <a:latin typeface="TDTD엉뚱토끼"/>
                </a:rPr>
                <a:t>Tampilan</a:t>
              </a:r>
            </a:p>
          </p:txBody>
        </p:sp>
      </p:grpSp>
      <p:sp>
        <p:nvSpPr>
          <p:cNvPr name="Freeform 14" id="14"/>
          <p:cNvSpPr/>
          <p:nvPr/>
        </p:nvSpPr>
        <p:spPr>
          <a:xfrm flipH="false" flipV="false" rot="0">
            <a:off x="1094429" y="3486140"/>
            <a:ext cx="7622134" cy="5286319"/>
          </a:xfrm>
          <a:custGeom>
            <a:avLst/>
            <a:gdLst/>
            <a:ahLst/>
            <a:cxnLst/>
            <a:rect r="r" b="b" t="t" l="l"/>
            <a:pathLst>
              <a:path h="5286319" w="7622134">
                <a:moveTo>
                  <a:pt x="0" y="0"/>
                </a:moveTo>
                <a:lnTo>
                  <a:pt x="7622134" y="0"/>
                </a:lnTo>
                <a:lnTo>
                  <a:pt x="7622134" y="5286319"/>
                </a:lnTo>
                <a:lnTo>
                  <a:pt x="0" y="5286319"/>
                </a:lnTo>
                <a:lnTo>
                  <a:pt x="0" y="0"/>
                </a:lnTo>
                <a:close/>
              </a:path>
            </a:pathLst>
          </a:custGeom>
          <a:blipFill>
            <a:blip r:embed="rId13"/>
            <a:stretch>
              <a:fillRect l="0" t="0" r="0" b="0"/>
            </a:stretch>
          </a:blipFill>
          <a:ln w="38100" cap="sq">
            <a:solidFill>
              <a:srgbClr val="000000"/>
            </a:solidFill>
            <a:prstDash val="solid"/>
            <a:miter/>
          </a:ln>
        </p:spPr>
      </p:sp>
      <p:sp>
        <p:nvSpPr>
          <p:cNvPr name="Freeform 15" id="15"/>
          <p:cNvSpPr/>
          <p:nvPr/>
        </p:nvSpPr>
        <p:spPr>
          <a:xfrm flipH="false" flipV="false" rot="0">
            <a:off x="9616262" y="3486140"/>
            <a:ext cx="7643038" cy="5297945"/>
          </a:xfrm>
          <a:custGeom>
            <a:avLst/>
            <a:gdLst/>
            <a:ahLst/>
            <a:cxnLst/>
            <a:rect r="r" b="b" t="t" l="l"/>
            <a:pathLst>
              <a:path h="5297945" w="7643038">
                <a:moveTo>
                  <a:pt x="0" y="0"/>
                </a:moveTo>
                <a:lnTo>
                  <a:pt x="7643038" y="0"/>
                </a:lnTo>
                <a:lnTo>
                  <a:pt x="7643038" y="5297946"/>
                </a:lnTo>
                <a:lnTo>
                  <a:pt x="0" y="5297946"/>
                </a:lnTo>
                <a:lnTo>
                  <a:pt x="0" y="0"/>
                </a:lnTo>
                <a:close/>
              </a:path>
            </a:pathLst>
          </a:custGeom>
          <a:blipFill>
            <a:blip r:embed="rId14"/>
            <a:stretch>
              <a:fillRect l="0" t="0" r="0" b="0"/>
            </a:stretch>
          </a:blipFill>
          <a:ln w="38100" cap="sq">
            <a:solidFill>
              <a:srgbClr val="000000"/>
            </a:solidFill>
            <a:prstDash val="solid"/>
            <a:miter/>
          </a:ln>
        </p:spPr>
      </p:sp>
      <p:sp>
        <p:nvSpPr>
          <p:cNvPr name="TextBox 16" id="16"/>
          <p:cNvSpPr txBox="true"/>
          <p:nvPr/>
        </p:nvSpPr>
        <p:spPr>
          <a:xfrm rot="0">
            <a:off x="2662301" y="2664752"/>
            <a:ext cx="4486391" cy="927546"/>
          </a:xfrm>
          <a:prstGeom prst="rect">
            <a:avLst/>
          </a:prstGeom>
        </p:spPr>
        <p:txBody>
          <a:bodyPr anchor="t" rtlCol="false" tIns="0" lIns="0" bIns="0" rIns="0">
            <a:spAutoFit/>
          </a:bodyPr>
          <a:lstStyle/>
          <a:p>
            <a:pPr algn="r" marL="0" indent="0" lvl="0">
              <a:lnSpc>
                <a:spcPts val="7437"/>
              </a:lnSpc>
              <a:spcBef>
                <a:spcPct val="0"/>
              </a:spcBef>
            </a:pPr>
            <a:r>
              <a:rPr lang="en-US" sz="5312">
                <a:solidFill>
                  <a:srgbClr val="39425E"/>
                </a:solidFill>
                <a:latin typeface="TDTD엉뚱토끼"/>
              </a:rPr>
              <a:t>Halaman Utama</a:t>
            </a:r>
          </a:p>
        </p:txBody>
      </p:sp>
      <p:sp>
        <p:nvSpPr>
          <p:cNvPr name="TextBox 17" id="17"/>
          <p:cNvSpPr txBox="true"/>
          <p:nvPr/>
        </p:nvSpPr>
        <p:spPr>
          <a:xfrm rot="0">
            <a:off x="12279595" y="2586222"/>
            <a:ext cx="2626645" cy="918968"/>
          </a:xfrm>
          <a:prstGeom prst="rect">
            <a:avLst/>
          </a:prstGeom>
        </p:spPr>
        <p:txBody>
          <a:bodyPr anchor="t" rtlCol="false" tIns="0" lIns="0" bIns="0" rIns="0">
            <a:spAutoFit/>
          </a:bodyPr>
          <a:lstStyle/>
          <a:p>
            <a:pPr algn="r" marL="0" indent="0" lvl="0">
              <a:lnSpc>
                <a:spcPts val="7437"/>
              </a:lnSpc>
              <a:spcBef>
                <a:spcPct val="0"/>
              </a:spcBef>
            </a:pPr>
            <a:r>
              <a:rPr lang="en-US" sz="5312">
                <a:solidFill>
                  <a:srgbClr val="39425E"/>
                </a:solidFill>
                <a:latin typeface="TDTD엉뚱토끼"/>
              </a:rPr>
              <a:t>Solo Mode</a:t>
            </a:r>
          </a:p>
        </p:txBody>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8839155" y="-3556721"/>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2284878" y="71060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5" id="5"/>
          <p:cNvSpPr/>
          <p:nvPr/>
        </p:nvSpPr>
        <p:spPr>
          <a:xfrm flipH="false" flipV="false" rot="706915">
            <a:off x="-5045738" y="-299289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132478" y="72584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grpSp>
        <p:nvGrpSpPr>
          <p:cNvPr name="Group 8" id="8"/>
          <p:cNvGrpSpPr/>
          <p:nvPr/>
        </p:nvGrpSpPr>
        <p:grpSpPr>
          <a:xfrm rot="0">
            <a:off x="7060418" y="-180775"/>
            <a:ext cx="3799419" cy="2418949"/>
            <a:chOff x="0" y="0"/>
            <a:chExt cx="5065892" cy="3225265"/>
          </a:xfrm>
        </p:grpSpPr>
        <p:sp>
          <p:nvSpPr>
            <p:cNvPr name="Freeform 9" id="9"/>
            <p:cNvSpPr/>
            <p:nvPr/>
          </p:nvSpPr>
          <p:spPr>
            <a:xfrm flipH="false" flipV="false" rot="-227235">
              <a:off x="2348709" y="1663776"/>
              <a:ext cx="1186904" cy="1214742"/>
            </a:xfrm>
            <a:custGeom>
              <a:avLst/>
              <a:gdLst/>
              <a:ahLst/>
              <a:cxnLst/>
              <a:rect r="r" b="b" t="t" l="l"/>
              <a:pathLst>
                <a:path h="1214742" w="1186904">
                  <a:moveTo>
                    <a:pt x="0" y="0"/>
                  </a:moveTo>
                  <a:lnTo>
                    <a:pt x="1186904" y="0"/>
                  </a:lnTo>
                  <a:lnTo>
                    <a:pt x="1186904" y="1214742"/>
                  </a:lnTo>
                  <a:lnTo>
                    <a:pt x="0" y="12147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273231">
              <a:off x="3394453" y="1925553"/>
              <a:ext cx="1087035" cy="1113006"/>
            </a:xfrm>
            <a:custGeom>
              <a:avLst/>
              <a:gdLst/>
              <a:ahLst/>
              <a:cxnLst/>
              <a:rect r="r" b="b" t="t" l="l"/>
              <a:pathLst>
                <a:path h="1113006" w="1087035">
                  <a:moveTo>
                    <a:pt x="0" y="0"/>
                  </a:moveTo>
                  <a:lnTo>
                    <a:pt x="1087035" y="0"/>
                  </a:lnTo>
                  <a:lnTo>
                    <a:pt x="1087035" y="1113006"/>
                  </a:lnTo>
                  <a:lnTo>
                    <a:pt x="0" y="11130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849767">
              <a:off x="662803" y="1984596"/>
              <a:ext cx="958519" cy="1107048"/>
            </a:xfrm>
            <a:custGeom>
              <a:avLst/>
              <a:gdLst/>
              <a:ahLst/>
              <a:cxnLst/>
              <a:rect r="r" b="b" t="t" l="l"/>
              <a:pathLst>
                <a:path h="1107048" w="958519">
                  <a:moveTo>
                    <a:pt x="0" y="0"/>
                  </a:moveTo>
                  <a:lnTo>
                    <a:pt x="958520" y="0"/>
                  </a:lnTo>
                  <a:lnTo>
                    <a:pt x="958520" y="1107049"/>
                  </a:lnTo>
                  <a:lnTo>
                    <a:pt x="0" y="11070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25970" y="1978751"/>
              <a:ext cx="953584" cy="1246515"/>
            </a:xfrm>
            <a:custGeom>
              <a:avLst/>
              <a:gdLst/>
              <a:ahLst/>
              <a:cxnLst/>
              <a:rect r="r" b="b" t="t" l="l"/>
              <a:pathLst>
                <a:path h="1246515" w="953584">
                  <a:moveTo>
                    <a:pt x="0" y="0"/>
                  </a:moveTo>
                  <a:lnTo>
                    <a:pt x="953583" y="0"/>
                  </a:lnTo>
                  <a:lnTo>
                    <a:pt x="953583" y="1246514"/>
                  </a:lnTo>
                  <a:lnTo>
                    <a:pt x="0" y="12465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227235">
              <a:off x="51331" y="18892"/>
              <a:ext cx="4955751" cy="1974210"/>
            </a:xfrm>
            <a:prstGeom prst="rect">
              <a:avLst/>
            </a:prstGeom>
          </p:spPr>
          <p:txBody>
            <a:bodyPr anchor="t" rtlCol="false" tIns="0" lIns="0" bIns="0" rIns="0">
              <a:spAutoFit/>
            </a:bodyPr>
            <a:lstStyle/>
            <a:p>
              <a:pPr algn="r" marL="0" indent="0" lvl="0">
                <a:lnSpc>
                  <a:spcPts val="10139"/>
                </a:lnSpc>
                <a:spcBef>
                  <a:spcPct val="0"/>
                </a:spcBef>
              </a:pPr>
              <a:r>
                <a:rPr lang="en-US" sz="7242">
                  <a:solidFill>
                    <a:srgbClr val="39425E"/>
                  </a:solidFill>
                  <a:latin typeface="TDTD엉뚱토끼"/>
                </a:rPr>
                <a:t>Tampilan</a:t>
              </a:r>
            </a:p>
          </p:txBody>
        </p:sp>
      </p:grpSp>
      <p:sp>
        <p:nvSpPr>
          <p:cNvPr name="Freeform 14" id="14"/>
          <p:cNvSpPr/>
          <p:nvPr/>
        </p:nvSpPr>
        <p:spPr>
          <a:xfrm flipH="false" flipV="false" rot="0">
            <a:off x="864405" y="3724015"/>
            <a:ext cx="7974751" cy="5534285"/>
          </a:xfrm>
          <a:custGeom>
            <a:avLst/>
            <a:gdLst/>
            <a:ahLst/>
            <a:cxnLst/>
            <a:rect r="r" b="b" t="t" l="l"/>
            <a:pathLst>
              <a:path h="5534285" w="7974751">
                <a:moveTo>
                  <a:pt x="0" y="0"/>
                </a:moveTo>
                <a:lnTo>
                  <a:pt x="7974750" y="0"/>
                </a:lnTo>
                <a:lnTo>
                  <a:pt x="7974750" y="5534285"/>
                </a:lnTo>
                <a:lnTo>
                  <a:pt x="0" y="5534285"/>
                </a:lnTo>
                <a:lnTo>
                  <a:pt x="0" y="0"/>
                </a:lnTo>
                <a:close/>
              </a:path>
            </a:pathLst>
          </a:custGeom>
          <a:blipFill>
            <a:blip r:embed="rId13"/>
            <a:stretch>
              <a:fillRect l="0" t="0" r="0" b="0"/>
            </a:stretch>
          </a:blipFill>
          <a:ln w="38100" cap="sq">
            <a:solidFill>
              <a:srgbClr val="000000"/>
            </a:solidFill>
            <a:prstDash val="solid"/>
            <a:miter/>
          </a:ln>
        </p:spPr>
      </p:sp>
      <p:sp>
        <p:nvSpPr>
          <p:cNvPr name="Freeform 15" id="15"/>
          <p:cNvSpPr/>
          <p:nvPr/>
        </p:nvSpPr>
        <p:spPr>
          <a:xfrm flipH="false" flipV="false" rot="0">
            <a:off x="9380391" y="3724015"/>
            <a:ext cx="7948750" cy="5512843"/>
          </a:xfrm>
          <a:custGeom>
            <a:avLst/>
            <a:gdLst/>
            <a:ahLst/>
            <a:cxnLst/>
            <a:rect r="r" b="b" t="t" l="l"/>
            <a:pathLst>
              <a:path h="5512843" w="7948750">
                <a:moveTo>
                  <a:pt x="0" y="0"/>
                </a:moveTo>
                <a:lnTo>
                  <a:pt x="7948750" y="0"/>
                </a:lnTo>
                <a:lnTo>
                  <a:pt x="7948750" y="5512843"/>
                </a:lnTo>
                <a:lnTo>
                  <a:pt x="0" y="5512843"/>
                </a:lnTo>
                <a:lnTo>
                  <a:pt x="0" y="0"/>
                </a:lnTo>
                <a:close/>
              </a:path>
            </a:pathLst>
          </a:custGeom>
          <a:blipFill>
            <a:blip r:embed="rId14"/>
            <a:stretch>
              <a:fillRect l="0" t="0" r="0" b="0"/>
            </a:stretch>
          </a:blipFill>
          <a:ln w="38100" cap="sq">
            <a:solidFill>
              <a:srgbClr val="000000"/>
            </a:solidFill>
            <a:prstDash val="solid"/>
            <a:miter/>
          </a:ln>
        </p:spPr>
      </p:sp>
      <p:sp>
        <p:nvSpPr>
          <p:cNvPr name="TextBox 16" id="16"/>
          <p:cNvSpPr txBox="true"/>
          <p:nvPr/>
        </p:nvSpPr>
        <p:spPr>
          <a:xfrm rot="0">
            <a:off x="3211536" y="2804416"/>
            <a:ext cx="2806440" cy="919599"/>
          </a:xfrm>
          <a:prstGeom prst="rect">
            <a:avLst/>
          </a:prstGeom>
        </p:spPr>
        <p:txBody>
          <a:bodyPr anchor="t" rtlCol="false" tIns="0" lIns="0" bIns="0" rIns="0">
            <a:spAutoFit/>
          </a:bodyPr>
          <a:lstStyle/>
          <a:p>
            <a:pPr algn="r" marL="0" indent="0" lvl="0">
              <a:lnSpc>
                <a:spcPts val="7437"/>
              </a:lnSpc>
              <a:spcBef>
                <a:spcPct val="0"/>
              </a:spcBef>
            </a:pPr>
            <a:r>
              <a:rPr lang="en-US" sz="5312">
                <a:solidFill>
                  <a:srgbClr val="39425E"/>
                </a:solidFill>
                <a:latin typeface="TDTD엉뚱토끼"/>
              </a:rPr>
              <a:t>Dual Mode</a:t>
            </a:r>
          </a:p>
        </p:txBody>
      </p:sp>
      <p:sp>
        <p:nvSpPr>
          <p:cNvPr name="TextBox 17" id="17"/>
          <p:cNvSpPr txBox="true"/>
          <p:nvPr/>
        </p:nvSpPr>
        <p:spPr>
          <a:xfrm rot="0">
            <a:off x="11447268" y="2664752"/>
            <a:ext cx="3814996" cy="923924"/>
          </a:xfrm>
          <a:prstGeom prst="rect">
            <a:avLst/>
          </a:prstGeom>
        </p:spPr>
        <p:txBody>
          <a:bodyPr anchor="t" rtlCol="false" tIns="0" lIns="0" bIns="0" rIns="0">
            <a:spAutoFit/>
          </a:bodyPr>
          <a:lstStyle/>
          <a:p>
            <a:pPr algn="r" marL="0" indent="0" lvl="0">
              <a:lnSpc>
                <a:spcPts val="7437"/>
              </a:lnSpc>
              <a:spcBef>
                <a:spcPct val="0"/>
              </a:spcBef>
            </a:pPr>
            <a:r>
              <a:rPr lang="en-US" sz="5312">
                <a:solidFill>
                  <a:srgbClr val="39425E"/>
                </a:solidFill>
                <a:latin typeface="TDTD엉뚱토끼"/>
              </a:rPr>
              <a:t>Menu Setting</a:t>
            </a:r>
          </a:p>
        </p:txBody>
      </p:sp>
    </p:spTree>
  </p:cSld>
  <p:clrMapOvr>
    <a:masterClrMapping/>
  </p:clrMapOvr>
  <p:transition spd="slow">
    <p:push dir="r"/>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10449692">
            <a:off x="-2771136" y="-4161474"/>
            <a:ext cx="12839818" cy="5660220"/>
          </a:xfrm>
          <a:custGeom>
            <a:avLst/>
            <a:gdLst/>
            <a:ahLst/>
            <a:cxnLst/>
            <a:rect r="r" b="b" t="t" l="l"/>
            <a:pathLst>
              <a:path h="5660220" w="12839818">
                <a:moveTo>
                  <a:pt x="0" y="0"/>
                </a:moveTo>
                <a:lnTo>
                  <a:pt x="12839818" y="0"/>
                </a:lnTo>
                <a:lnTo>
                  <a:pt x="12839818" y="5660220"/>
                </a:lnTo>
                <a:lnTo>
                  <a:pt x="0" y="5660220"/>
                </a:lnTo>
                <a:lnTo>
                  <a:pt x="0" y="0"/>
                </a:lnTo>
                <a:close/>
              </a:path>
            </a:pathLst>
          </a:custGeom>
          <a:blipFill>
            <a:blip r:embed="rId3"/>
            <a:stretch>
              <a:fillRect l="0" t="0" r="0" b="0"/>
            </a:stretch>
          </a:blipFill>
        </p:spPr>
      </p:sp>
      <p:sp>
        <p:nvSpPr>
          <p:cNvPr name="Freeform 4" id="4"/>
          <p:cNvSpPr/>
          <p:nvPr/>
        </p:nvSpPr>
        <p:spPr>
          <a:xfrm flipH="false" flipV="false" rot="706915">
            <a:off x="-7381668" y="-1989926"/>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4"/>
            <a:stretch>
              <a:fillRect l="0" t="0" r="0" b="0"/>
            </a:stretch>
          </a:blipFill>
        </p:spPr>
      </p:sp>
      <p:sp>
        <p:nvSpPr>
          <p:cNvPr name="Freeform 5" id="5"/>
          <p:cNvSpPr/>
          <p:nvPr/>
        </p:nvSpPr>
        <p:spPr>
          <a:xfrm flipH="false" flipV="false" rot="706915">
            <a:off x="12109357" y="9662441"/>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6" id="6"/>
          <p:cNvSpPr/>
          <p:nvPr/>
        </p:nvSpPr>
        <p:spPr>
          <a:xfrm flipH="false" flipV="false" rot="0">
            <a:off x="6701062" y="-1633002"/>
            <a:ext cx="12860061" cy="3327541"/>
          </a:xfrm>
          <a:custGeom>
            <a:avLst/>
            <a:gdLst/>
            <a:ahLst/>
            <a:cxnLst/>
            <a:rect r="r" b="b" t="t" l="l"/>
            <a:pathLst>
              <a:path h="3327541" w="12860061">
                <a:moveTo>
                  <a:pt x="0" y="0"/>
                </a:moveTo>
                <a:lnTo>
                  <a:pt x="12860062" y="0"/>
                </a:lnTo>
                <a:lnTo>
                  <a:pt x="12860062" y="3327541"/>
                </a:lnTo>
                <a:lnTo>
                  <a:pt x="0" y="3327541"/>
                </a:lnTo>
                <a:lnTo>
                  <a:pt x="0" y="0"/>
                </a:lnTo>
                <a:close/>
              </a:path>
            </a:pathLst>
          </a:custGeom>
          <a:blipFill>
            <a:blip r:embed="rId5"/>
            <a:stretch>
              <a:fillRect l="0" t="0" r="0" b="0"/>
            </a:stretch>
          </a:blipFill>
        </p:spPr>
      </p:sp>
      <p:sp>
        <p:nvSpPr>
          <p:cNvPr name="Freeform 7" id="7"/>
          <p:cNvSpPr/>
          <p:nvPr/>
        </p:nvSpPr>
        <p:spPr>
          <a:xfrm flipH="false" flipV="false" rot="0">
            <a:off x="-352435" y="8888698"/>
            <a:ext cx="16230600" cy="6816852"/>
          </a:xfrm>
          <a:custGeom>
            <a:avLst/>
            <a:gdLst/>
            <a:ahLst/>
            <a:cxnLst/>
            <a:rect r="r" b="b" t="t" l="l"/>
            <a:pathLst>
              <a:path h="6816852" w="16230600">
                <a:moveTo>
                  <a:pt x="0" y="0"/>
                </a:moveTo>
                <a:lnTo>
                  <a:pt x="16230600" y="0"/>
                </a:lnTo>
                <a:lnTo>
                  <a:pt x="16230600" y="6816852"/>
                </a:lnTo>
                <a:lnTo>
                  <a:pt x="0" y="6816852"/>
                </a:lnTo>
                <a:lnTo>
                  <a:pt x="0" y="0"/>
                </a:lnTo>
                <a:close/>
              </a:path>
            </a:pathLst>
          </a:custGeom>
          <a:blipFill>
            <a:blip r:embed="rId6"/>
            <a:stretch>
              <a:fillRect l="0" t="0" r="0" b="0"/>
            </a:stretch>
          </a:blipFill>
        </p:spPr>
      </p:sp>
      <p:sp>
        <p:nvSpPr>
          <p:cNvPr name="Freeform 8" id="8"/>
          <p:cNvSpPr/>
          <p:nvPr/>
        </p:nvSpPr>
        <p:spPr>
          <a:xfrm flipH="false" flipV="false" rot="9094063">
            <a:off x="10165087" y="1062840"/>
            <a:ext cx="3298403" cy="948291"/>
          </a:xfrm>
          <a:custGeom>
            <a:avLst/>
            <a:gdLst/>
            <a:ahLst/>
            <a:cxnLst/>
            <a:rect r="r" b="b" t="t" l="l"/>
            <a:pathLst>
              <a:path h="948291" w="3298403">
                <a:moveTo>
                  <a:pt x="0" y="0"/>
                </a:moveTo>
                <a:lnTo>
                  <a:pt x="3298403" y="0"/>
                </a:lnTo>
                <a:lnTo>
                  <a:pt x="3298403" y="948290"/>
                </a:lnTo>
                <a:lnTo>
                  <a:pt x="0" y="9482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12746237" y="830528"/>
            <a:ext cx="5220163" cy="1728022"/>
            <a:chOff x="0" y="0"/>
            <a:chExt cx="6960217" cy="2304030"/>
          </a:xfrm>
        </p:grpSpPr>
        <p:sp>
          <p:nvSpPr>
            <p:cNvPr name="Freeform 10" id="10"/>
            <p:cNvSpPr/>
            <p:nvPr/>
          </p:nvSpPr>
          <p:spPr>
            <a:xfrm flipH="false" flipV="false" rot="0">
              <a:off x="1434461" y="540243"/>
              <a:ext cx="1351502" cy="1763787"/>
            </a:xfrm>
            <a:custGeom>
              <a:avLst/>
              <a:gdLst/>
              <a:ahLst/>
              <a:cxnLst/>
              <a:rect r="r" b="b" t="t" l="l"/>
              <a:pathLst>
                <a:path h="1763787" w="1351502">
                  <a:moveTo>
                    <a:pt x="0" y="0"/>
                  </a:moveTo>
                  <a:lnTo>
                    <a:pt x="1351502" y="0"/>
                  </a:lnTo>
                  <a:lnTo>
                    <a:pt x="1351502" y="1763787"/>
                  </a:lnTo>
                  <a:lnTo>
                    <a:pt x="0" y="17637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0" y="0"/>
              <a:ext cx="1648036" cy="2154296"/>
            </a:xfrm>
            <a:custGeom>
              <a:avLst/>
              <a:gdLst/>
              <a:ahLst/>
              <a:cxnLst/>
              <a:rect r="r" b="b" t="t" l="l"/>
              <a:pathLst>
                <a:path h="2154296" w="1648036">
                  <a:moveTo>
                    <a:pt x="0" y="0"/>
                  </a:moveTo>
                  <a:lnTo>
                    <a:pt x="1648036" y="0"/>
                  </a:lnTo>
                  <a:lnTo>
                    <a:pt x="1648036" y="2154296"/>
                  </a:lnTo>
                  <a:lnTo>
                    <a:pt x="0" y="21542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5054022" y="185666"/>
              <a:ext cx="1906195" cy="1922213"/>
            </a:xfrm>
            <a:custGeom>
              <a:avLst/>
              <a:gdLst/>
              <a:ahLst/>
              <a:cxnLst/>
              <a:rect r="r" b="b" t="t" l="l"/>
              <a:pathLst>
                <a:path h="1922213" w="1906195">
                  <a:moveTo>
                    <a:pt x="0" y="0"/>
                  </a:moveTo>
                  <a:lnTo>
                    <a:pt x="1906195" y="0"/>
                  </a:lnTo>
                  <a:lnTo>
                    <a:pt x="1906195" y="1922213"/>
                  </a:lnTo>
                  <a:lnTo>
                    <a:pt x="0" y="192221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3920210" y="725909"/>
              <a:ext cx="1476091" cy="1428387"/>
            </a:xfrm>
            <a:custGeom>
              <a:avLst/>
              <a:gdLst/>
              <a:ahLst/>
              <a:cxnLst/>
              <a:rect r="r" b="b" t="t" l="l"/>
              <a:pathLst>
                <a:path h="1428387" w="1476091">
                  <a:moveTo>
                    <a:pt x="0" y="0"/>
                  </a:moveTo>
                  <a:lnTo>
                    <a:pt x="1476090" y="0"/>
                  </a:lnTo>
                  <a:lnTo>
                    <a:pt x="1476090" y="1428387"/>
                  </a:lnTo>
                  <a:lnTo>
                    <a:pt x="0" y="1428387"/>
                  </a:lnTo>
                  <a:lnTo>
                    <a:pt x="0" y="0"/>
                  </a:lnTo>
                  <a:close/>
                </a:path>
              </a:pathLst>
            </a:custGeom>
            <a:blipFill>
              <a:blip r:embed="rId15"/>
              <a:stretch>
                <a:fillRect l="0" t="0" r="0" b="0"/>
              </a:stretch>
            </a:blipFill>
          </p:spPr>
        </p:sp>
        <p:sp>
          <p:nvSpPr>
            <p:cNvPr name="Freeform 14" id="14"/>
            <p:cNvSpPr/>
            <p:nvPr/>
          </p:nvSpPr>
          <p:spPr>
            <a:xfrm flipH="false" flipV="false" rot="0">
              <a:off x="2526622" y="185666"/>
              <a:ext cx="1656670" cy="1782963"/>
            </a:xfrm>
            <a:custGeom>
              <a:avLst/>
              <a:gdLst/>
              <a:ahLst/>
              <a:cxnLst/>
              <a:rect r="r" b="b" t="t" l="l"/>
              <a:pathLst>
                <a:path h="1782963" w="1656670">
                  <a:moveTo>
                    <a:pt x="0" y="0"/>
                  </a:moveTo>
                  <a:lnTo>
                    <a:pt x="1656670" y="0"/>
                  </a:lnTo>
                  <a:lnTo>
                    <a:pt x="1656670" y="1782963"/>
                  </a:lnTo>
                  <a:lnTo>
                    <a:pt x="0" y="178296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sp>
        <p:nvSpPr>
          <p:cNvPr name="Freeform 15" id="15"/>
          <p:cNvSpPr/>
          <p:nvPr/>
        </p:nvSpPr>
        <p:spPr>
          <a:xfrm flipH="false" flipV="false" rot="0">
            <a:off x="733632" y="6625079"/>
            <a:ext cx="1917610" cy="1994913"/>
          </a:xfrm>
          <a:custGeom>
            <a:avLst/>
            <a:gdLst/>
            <a:ahLst/>
            <a:cxnLst/>
            <a:rect r="r" b="b" t="t" l="l"/>
            <a:pathLst>
              <a:path h="1994913" w="1917610">
                <a:moveTo>
                  <a:pt x="0" y="0"/>
                </a:moveTo>
                <a:lnTo>
                  <a:pt x="1917609" y="0"/>
                </a:lnTo>
                <a:lnTo>
                  <a:pt x="1917609" y="1994913"/>
                </a:lnTo>
                <a:lnTo>
                  <a:pt x="0" y="19949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6" id="16"/>
          <p:cNvSpPr/>
          <p:nvPr/>
        </p:nvSpPr>
        <p:spPr>
          <a:xfrm flipH="false" flipV="false" rot="0">
            <a:off x="733632" y="4392043"/>
            <a:ext cx="1771898" cy="1933619"/>
          </a:xfrm>
          <a:custGeom>
            <a:avLst/>
            <a:gdLst/>
            <a:ahLst/>
            <a:cxnLst/>
            <a:rect r="r" b="b" t="t" l="l"/>
            <a:pathLst>
              <a:path h="1933619" w="1771898">
                <a:moveTo>
                  <a:pt x="0" y="0"/>
                </a:moveTo>
                <a:lnTo>
                  <a:pt x="1771898" y="0"/>
                </a:lnTo>
                <a:lnTo>
                  <a:pt x="1771898" y="1933619"/>
                </a:lnTo>
                <a:lnTo>
                  <a:pt x="0" y="193361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7" id="17"/>
          <p:cNvSpPr/>
          <p:nvPr/>
        </p:nvSpPr>
        <p:spPr>
          <a:xfrm flipH="false" flipV="false" rot="0">
            <a:off x="11223944" y="4276120"/>
            <a:ext cx="1907149" cy="1907149"/>
          </a:xfrm>
          <a:custGeom>
            <a:avLst/>
            <a:gdLst/>
            <a:ahLst/>
            <a:cxnLst/>
            <a:rect r="r" b="b" t="t" l="l"/>
            <a:pathLst>
              <a:path h="1907149" w="1907149">
                <a:moveTo>
                  <a:pt x="0" y="0"/>
                </a:moveTo>
                <a:lnTo>
                  <a:pt x="1907149" y="0"/>
                </a:lnTo>
                <a:lnTo>
                  <a:pt x="1907149" y="1907149"/>
                </a:lnTo>
                <a:lnTo>
                  <a:pt x="0" y="1907149"/>
                </a:lnTo>
                <a:lnTo>
                  <a:pt x="0" y="0"/>
                </a:lnTo>
                <a:close/>
              </a:path>
            </a:pathLst>
          </a:custGeom>
          <a:blipFill>
            <a:blip r:embed="rId22"/>
            <a:stretch>
              <a:fillRect l="0" t="0" r="0" b="0"/>
            </a:stretch>
          </a:blipFill>
        </p:spPr>
      </p:sp>
      <p:grpSp>
        <p:nvGrpSpPr>
          <p:cNvPr name="Group 18" id="18"/>
          <p:cNvGrpSpPr/>
          <p:nvPr/>
        </p:nvGrpSpPr>
        <p:grpSpPr>
          <a:xfrm rot="0">
            <a:off x="3008325" y="5113643"/>
            <a:ext cx="2526311" cy="2721475"/>
            <a:chOff x="0" y="0"/>
            <a:chExt cx="3368415" cy="3628633"/>
          </a:xfrm>
        </p:grpSpPr>
        <p:sp>
          <p:nvSpPr>
            <p:cNvPr name="TextBox 19" id="19"/>
            <p:cNvSpPr txBox="true"/>
            <p:nvPr/>
          </p:nvSpPr>
          <p:spPr>
            <a:xfrm rot="0">
              <a:off x="0" y="-47625"/>
              <a:ext cx="3368415" cy="767810"/>
            </a:xfrm>
            <a:prstGeom prst="rect">
              <a:avLst/>
            </a:prstGeom>
          </p:spPr>
          <p:txBody>
            <a:bodyPr anchor="t" rtlCol="false" tIns="0" lIns="0" bIns="0" rIns="0">
              <a:spAutoFit/>
            </a:bodyPr>
            <a:lstStyle/>
            <a:p>
              <a:pPr algn="l">
                <a:lnSpc>
                  <a:spcPts val="4716"/>
                </a:lnSpc>
              </a:pPr>
              <a:r>
                <a:rPr lang="en-US" sz="3600">
                  <a:solidFill>
                    <a:srgbClr val="000000"/>
                  </a:solidFill>
                  <a:latin typeface="Anton"/>
                </a:rPr>
                <a:t>DARK BLOCK</a:t>
              </a:r>
            </a:p>
          </p:txBody>
        </p:sp>
        <p:sp>
          <p:nvSpPr>
            <p:cNvPr name="TextBox 20" id="20"/>
            <p:cNvSpPr txBox="true"/>
            <p:nvPr/>
          </p:nvSpPr>
          <p:spPr>
            <a:xfrm rot="0">
              <a:off x="0" y="2860823"/>
              <a:ext cx="3368415" cy="767810"/>
            </a:xfrm>
            <a:prstGeom prst="rect">
              <a:avLst/>
            </a:prstGeom>
          </p:spPr>
          <p:txBody>
            <a:bodyPr anchor="t" rtlCol="false" tIns="0" lIns="0" bIns="0" rIns="0">
              <a:spAutoFit/>
            </a:bodyPr>
            <a:lstStyle/>
            <a:p>
              <a:pPr algn="l">
                <a:lnSpc>
                  <a:spcPts val="4716"/>
                </a:lnSpc>
              </a:pPr>
              <a:r>
                <a:rPr lang="en-US" sz="3600">
                  <a:solidFill>
                    <a:srgbClr val="000000"/>
                  </a:solidFill>
                  <a:latin typeface="Anton"/>
                </a:rPr>
                <a:t>LIGHT BLOCK</a:t>
              </a:r>
            </a:p>
          </p:txBody>
        </p:sp>
      </p:grpSp>
      <p:sp>
        <p:nvSpPr>
          <p:cNvPr name="TextBox 21" id="21"/>
          <p:cNvSpPr txBox="true"/>
          <p:nvPr/>
        </p:nvSpPr>
        <p:spPr>
          <a:xfrm rot="0">
            <a:off x="876242" y="3335333"/>
            <a:ext cx="1618101" cy="587764"/>
          </a:xfrm>
          <a:prstGeom prst="rect">
            <a:avLst/>
          </a:prstGeom>
        </p:spPr>
        <p:txBody>
          <a:bodyPr anchor="t" rtlCol="false" tIns="0" lIns="0" bIns="0" rIns="0">
            <a:spAutoFit/>
          </a:bodyPr>
          <a:lstStyle/>
          <a:p>
            <a:pPr algn="l">
              <a:lnSpc>
                <a:spcPts val="4716"/>
              </a:lnSpc>
            </a:pPr>
            <a:r>
              <a:rPr lang="en-US" sz="3600">
                <a:solidFill>
                  <a:srgbClr val="000000"/>
                </a:solidFill>
                <a:latin typeface="Anton"/>
              </a:rPr>
              <a:t>BLOCKS</a:t>
            </a:r>
          </a:p>
        </p:txBody>
      </p:sp>
      <p:sp>
        <p:nvSpPr>
          <p:cNvPr name="TextBox 22" id="22"/>
          <p:cNvSpPr txBox="true"/>
          <p:nvPr/>
        </p:nvSpPr>
        <p:spPr>
          <a:xfrm rot="0">
            <a:off x="5892012" y="3335333"/>
            <a:ext cx="1618101" cy="587764"/>
          </a:xfrm>
          <a:prstGeom prst="rect">
            <a:avLst/>
          </a:prstGeom>
        </p:spPr>
        <p:txBody>
          <a:bodyPr anchor="t" rtlCol="false" tIns="0" lIns="0" bIns="0" rIns="0">
            <a:spAutoFit/>
          </a:bodyPr>
          <a:lstStyle/>
          <a:p>
            <a:pPr algn="l">
              <a:lnSpc>
                <a:spcPts val="4716"/>
              </a:lnSpc>
            </a:pPr>
            <a:r>
              <a:rPr lang="en-US" sz="3600">
                <a:solidFill>
                  <a:srgbClr val="000000"/>
                </a:solidFill>
                <a:latin typeface="Anton"/>
              </a:rPr>
              <a:t>SONG</a:t>
            </a:r>
          </a:p>
        </p:txBody>
      </p:sp>
      <p:sp>
        <p:nvSpPr>
          <p:cNvPr name="TextBox 23" id="23"/>
          <p:cNvSpPr txBox="true"/>
          <p:nvPr/>
        </p:nvSpPr>
        <p:spPr>
          <a:xfrm rot="0">
            <a:off x="11320564" y="3335333"/>
            <a:ext cx="1618101" cy="587764"/>
          </a:xfrm>
          <a:prstGeom prst="rect">
            <a:avLst/>
          </a:prstGeom>
        </p:spPr>
        <p:txBody>
          <a:bodyPr anchor="t" rtlCol="false" tIns="0" lIns="0" bIns="0" rIns="0">
            <a:spAutoFit/>
          </a:bodyPr>
          <a:lstStyle/>
          <a:p>
            <a:pPr algn="l">
              <a:lnSpc>
                <a:spcPts val="4716"/>
              </a:lnSpc>
            </a:pPr>
            <a:r>
              <a:rPr lang="en-US" sz="3600">
                <a:solidFill>
                  <a:srgbClr val="000000"/>
                </a:solidFill>
                <a:latin typeface="Anton"/>
              </a:rPr>
              <a:t>MAP</a:t>
            </a:r>
          </a:p>
        </p:txBody>
      </p:sp>
      <p:sp>
        <p:nvSpPr>
          <p:cNvPr name="TextBox 24" id="24"/>
          <p:cNvSpPr txBox="true"/>
          <p:nvPr/>
        </p:nvSpPr>
        <p:spPr>
          <a:xfrm rot="0">
            <a:off x="13706721" y="4825806"/>
            <a:ext cx="3299196" cy="587764"/>
          </a:xfrm>
          <a:prstGeom prst="rect">
            <a:avLst/>
          </a:prstGeom>
        </p:spPr>
        <p:txBody>
          <a:bodyPr anchor="t" rtlCol="false" tIns="0" lIns="0" bIns="0" rIns="0">
            <a:spAutoFit/>
          </a:bodyPr>
          <a:lstStyle/>
          <a:p>
            <a:pPr algn="l">
              <a:lnSpc>
                <a:spcPts val="4716"/>
              </a:lnSpc>
            </a:pPr>
            <a:r>
              <a:rPr lang="en-US" sz="3600">
                <a:solidFill>
                  <a:srgbClr val="000000"/>
                </a:solidFill>
                <a:latin typeface="Anton"/>
              </a:rPr>
              <a:t>DARK MAP 10 X 20</a:t>
            </a:r>
          </a:p>
        </p:txBody>
      </p:sp>
      <p:sp>
        <p:nvSpPr>
          <p:cNvPr name="TextBox 25" id="25"/>
          <p:cNvSpPr txBox="true"/>
          <p:nvPr/>
        </p:nvSpPr>
        <p:spPr>
          <a:xfrm rot="0">
            <a:off x="13706721" y="7034652"/>
            <a:ext cx="3299196" cy="587883"/>
          </a:xfrm>
          <a:prstGeom prst="rect">
            <a:avLst/>
          </a:prstGeom>
        </p:spPr>
        <p:txBody>
          <a:bodyPr anchor="t" rtlCol="false" tIns="0" lIns="0" bIns="0" rIns="0">
            <a:spAutoFit/>
          </a:bodyPr>
          <a:lstStyle/>
          <a:p>
            <a:pPr algn="l">
              <a:lnSpc>
                <a:spcPts val="4716"/>
              </a:lnSpc>
            </a:pPr>
            <a:r>
              <a:rPr lang="en-US" sz="3600">
                <a:solidFill>
                  <a:srgbClr val="000000"/>
                </a:solidFill>
                <a:latin typeface="Anton"/>
              </a:rPr>
              <a:t>LIGHT MAP 10 X 20</a:t>
            </a:r>
          </a:p>
        </p:txBody>
      </p:sp>
      <p:sp>
        <p:nvSpPr>
          <p:cNvPr name="TextBox 26" id="26"/>
          <p:cNvSpPr txBox="true"/>
          <p:nvPr/>
        </p:nvSpPr>
        <p:spPr>
          <a:xfrm rot="0">
            <a:off x="5892012" y="4846235"/>
            <a:ext cx="4126462" cy="587883"/>
          </a:xfrm>
          <a:prstGeom prst="rect">
            <a:avLst/>
          </a:prstGeom>
        </p:spPr>
        <p:txBody>
          <a:bodyPr anchor="t" rtlCol="false" tIns="0" lIns="0" bIns="0" rIns="0">
            <a:spAutoFit/>
          </a:bodyPr>
          <a:lstStyle/>
          <a:p>
            <a:pPr algn="l">
              <a:lnSpc>
                <a:spcPts val="4716"/>
              </a:lnSpc>
            </a:pPr>
            <a:r>
              <a:rPr lang="en-US" sz="3600">
                <a:solidFill>
                  <a:srgbClr val="000000"/>
                </a:solidFill>
                <a:latin typeface="Anton"/>
              </a:rPr>
              <a:t>TETRIS SOUND REMIX</a:t>
            </a:r>
          </a:p>
        </p:txBody>
      </p:sp>
      <p:sp>
        <p:nvSpPr>
          <p:cNvPr name="Freeform 27" id="27"/>
          <p:cNvSpPr/>
          <p:nvPr/>
        </p:nvSpPr>
        <p:spPr>
          <a:xfrm flipH="false" flipV="false" rot="0">
            <a:off x="11223944" y="6536292"/>
            <a:ext cx="2002957" cy="2083700"/>
          </a:xfrm>
          <a:custGeom>
            <a:avLst/>
            <a:gdLst/>
            <a:ahLst/>
            <a:cxnLst/>
            <a:rect r="r" b="b" t="t" l="l"/>
            <a:pathLst>
              <a:path h="2083700" w="2002957">
                <a:moveTo>
                  <a:pt x="0" y="0"/>
                </a:moveTo>
                <a:lnTo>
                  <a:pt x="2002957" y="0"/>
                </a:lnTo>
                <a:lnTo>
                  <a:pt x="2002957" y="2083700"/>
                </a:lnTo>
                <a:lnTo>
                  <a:pt x="0" y="208370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transition spd="slow">
    <p:push dir="u"/>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8839155" y="-3556721"/>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2284878" y="71060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5" id="5"/>
          <p:cNvSpPr/>
          <p:nvPr/>
        </p:nvSpPr>
        <p:spPr>
          <a:xfrm flipH="false" flipV="false" rot="706915">
            <a:off x="-5045738" y="-299289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132478" y="72584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8" id="8"/>
          <p:cNvSpPr/>
          <p:nvPr/>
        </p:nvSpPr>
        <p:spPr>
          <a:xfrm flipH="false" flipV="false" rot="0">
            <a:off x="2869574" y="2673208"/>
            <a:ext cx="12548852" cy="6337706"/>
          </a:xfrm>
          <a:custGeom>
            <a:avLst/>
            <a:gdLst/>
            <a:ahLst/>
            <a:cxnLst/>
            <a:rect r="r" b="b" t="t" l="l"/>
            <a:pathLst>
              <a:path h="6337706" w="12548852">
                <a:moveTo>
                  <a:pt x="0" y="0"/>
                </a:moveTo>
                <a:lnTo>
                  <a:pt x="12548852" y="0"/>
                </a:lnTo>
                <a:lnTo>
                  <a:pt x="12548852" y="6337706"/>
                </a:lnTo>
                <a:lnTo>
                  <a:pt x="0" y="6337706"/>
                </a:lnTo>
                <a:lnTo>
                  <a:pt x="0" y="0"/>
                </a:lnTo>
                <a:close/>
              </a:path>
            </a:pathLst>
          </a:custGeom>
          <a:blipFill>
            <a:blip r:embed="rId5"/>
            <a:stretch>
              <a:fillRect l="0" t="0" r="0" b="0"/>
            </a:stretch>
          </a:blipFill>
        </p:spPr>
      </p:sp>
      <p:sp>
        <p:nvSpPr>
          <p:cNvPr name="TextBox 9" id="9"/>
          <p:cNvSpPr txBox="true"/>
          <p:nvPr/>
        </p:nvSpPr>
        <p:spPr>
          <a:xfrm rot="0">
            <a:off x="8040758" y="1771886"/>
            <a:ext cx="2206484" cy="587883"/>
          </a:xfrm>
          <a:prstGeom prst="rect">
            <a:avLst/>
          </a:prstGeom>
        </p:spPr>
        <p:txBody>
          <a:bodyPr anchor="t" rtlCol="false" tIns="0" lIns="0" bIns="0" rIns="0">
            <a:spAutoFit/>
          </a:bodyPr>
          <a:lstStyle/>
          <a:p>
            <a:pPr algn="ctr">
              <a:lnSpc>
                <a:spcPts val="4716"/>
              </a:lnSpc>
            </a:pPr>
            <a:r>
              <a:rPr lang="en-US" sz="3600">
                <a:solidFill>
                  <a:srgbClr val="000000"/>
                </a:solidFill>
                <a:latin typeface="Anton"/>
              </a:rPr>
              <a:t>UNIT TESTING</a:t>
            </a:r>
          </a:p>
        </p:txBody>
      </p:sp>
    </p:spTree>
  </p:cSld>
  <p:clrMapOvr>
    <a:masterClrMapping/>
  </p:clrMapOvr>
  <p:transition spd="slow">
    <p:push dir="d"/>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8839155" y="-3556721"/>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2284878" y="71060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5" id="5"/>
          <p:cNvSpPr/>
          <p:nvPr/>
        </p:nvSpPr>
        <p:spPr>
          <a:xfrm flipH="false" flipV="false" rot="706915">
            <a:off x="-5045738" y="-299289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132478" y="7258488"/>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8" id="8"/>
          <p:cNvSpPr/>
          <p:nvPr/>
        </p:nvSpPr>
        <p:spPr>
          <a:xfrm flipH="false" flipV="false" rot="0">
            <a:off x="4072615" y="2760559"/>
            <a:ext cx="10389043" cy="6497741"/>
          </a:xfrm>
          <a:custGeom>
            <a:avLst/>
            <a:gdLst/>
            <a:ahLst/>
            <a:cxnLst/>
            <a:rect r="r" b="b" t="t" l="l"/>
            <a:pathLst>
              <a:path h="6497741" w="10389043">
                <a:moveTo>
                  <a:pt x="0" y="0"/>
                </a:moveTo>
                <a:lnTo>
                  <a:pt x="10389043" y="0"/>
                </a:lnTo>
                <a:lnTo>
                  <a:pt x="10389043" y="6497741"/>
                </a:lnTo>
                <a:lnTo>
                  <a:pt x="0" y="6497741"/>
                </a:lnTo>
                <a:lnTo>
                  <a:pt x="0" y="0"/>
                </a:lnTo>
                <a:close/>
              </a:path>
            </a:pathLst>
          </a:custGeom>
          <a:blipFill>
            <a:blip r:embed="rId5"/>
            <a:stretch>
              <a:fillRect l="0" t="0" r="0" b="0"/>
            </a:stretch>
          </a:blipFill>
        </p:spPr>
      </p:sp>
      <p:sp>
        <p:nvSpPr>
          <p:cNvPr name="TextBox 9" id="9"/>
          <p:cNvSpPr txBox="true"/>
          <p:nvPr/>
        </p:nvSpPr>
        <p:spPr>
          <a:xfrm rot="0">
            <a:off x="7305279" y="1794188"/>
            <a:ext cx="3677443" cy="587883"/>
          </a:xfrm>
          <a:prstGeom prst="rect">
            <a:avLst/>
          </a:prstGeom>
        </p:spPr>
        <p:txBody>
          <a:bodyPr anchor="t" rtlCol="false" tIns="0" lIns="0" bIns="0" rIns="0">
            <a:spAutoFit/>
          </a:bodyPr>
          <a:lstStyle/>
          <a:p>
            <a:pPr algn="ctr">
              <a:lnSpc>
                <a:spcPts val="4716"/>
              </a:lnSpc>
            </a:pPr>
            <a:r>
              <a:rPr lang="en-US" sz="3600">
                <a:solidFill>
                  <a:srgbClr val="000000"/>
                </a:solidFill>
                <a:latin typeface="Anton"/>
              </a:rPr>
              <a:t>HASIL UNIT TESTING</a:t>
            </a:r>
          </a:p>
        </p:txBody>
      </p:sp>
    </p:spTree>
  </p:cSld>
  <p:clrMapOvr>
    <a:masterClrMapping/>
  </p:clrMapOvr>
  <p:transition spd="slow">
    <p:push dir="l"/>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6457737" y="5471896"/>
            <a:ext cx="1953027" cy="2152096"/>
          </a:xfrm>
          <a:custGeom>
            <a:avLst/>
            <a:gdLst/>
            <a:ahLst/>
            <a:cxnLst/>
            <a:rect r="r" b="b" t="t" l="l"/>
            <a:pathLst>
              <a:path h="2152096" w="1953027">
                <a:moveTo>
                  <a:pt x="0" y="0"/>
                </a:moveTo>
                <a:lnTo>
                  <a:pt x="1953027" y="0"/>
                </a:lnTo>
                <a:lnTo>
                  <a:pt x="1953027" y="2152096"/>
                </a:lnTo>
                <a:lnTo>
                  <a:pt x="0" y="21520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410764" y="5645091"/>
            <a:ext cx="1918531" cy="1709891"/>
          </a:xfrm>
          <a:custGeom>
            <a:avLst/>
            <a:gdLst/>
            <a:ahLst/>
            <a:cxnLst/>
            <a:rect r="r" b="b" t="t" l="l"/>
            <a:pathLst>
              <a:path h="1709891" w="1918531">
                <a:moveTo>
                  <a:pt x="0" y="0"/>
                </a:moveTo>
                <a:lnTo>
                  <a:pt x="1918531" y="0"/>
                </a:lnTo>
                <a:lnTo>
                  <a:pt x="1918531" y="1709891"/>
                </a:lnTo>
                <a:lnTo>
                  <a:pt x="0" y="17098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329295" y="5647996"/>
            <a:ext cx="1498413" cy="1799896"/>
          </a:xfrm>
          <a:custGeom>
            <a:avLst/>
            <a:gdLst/>
            <a:ahLst/>
            <a:cxnLst/>
            <a:rect r="r" b="b" t="t" l="l"/>
            <a:pathLst>
              <a:path h="1799896" w="1498413">
                <a:moveTo>
                  <a:pt x="0" y="0"/>
                </a:moveTo>
                <a:lnTo>
                  <a:pt x="1498413" y="0"/>
                </a:lnTo>
                <a:lnTo>
                  <a:pt x="1498413" y="1799896"/>
                </a:lnTo>
                <a:lnTo>
                  <a:pt x="0" y="17998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23953">
            <a:off x="4207239" y="3440237"/>
            <a:ext cx="1952942" cy="1970181"/>
          </a:xfrm>
          <a:custGeom>
            <a:avLst/>
            <a:gdLst/>
            <a:ahLst/>
            <a:cxnLst/>
            <a:rect r="r" b="b" t="t" l="l"/>
            <a:pathLst>
              <a:path h="1970181" w="1952942">
                <a:moveTo>
                  <a:pt x="0" y="0"/>
                </a:moveTo>
                <a:lnTo>
                  <a:pt x="1952942" y="0"/>
                </a:lnTo>
                <a:lnTo>
                  <a:pt x="1952942" y="1970181"/>
                </a:lnTo>
                <a:lnTo>
                  <a:pt x="0" y="19701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6066147" y="3077187"/>
            <a:ext cx="1675588" cy="2151638"/>
          </a:xfrm>
          <a:custGeom>
            <a:avLst/>
            <a:gdLst/>
            <a:ahLst/>
            <a:cxnLst/>
            <a:rect r="r" b="b" t="t" l="l"/>
            <a:pathLst>
              <a:path h="2151638" w="1675588">
                <a:moveTo>
                  <a:pt x="0" y="0"/>
                </a:moveTo>
                <a:lnTo>
                  <a:pt x="1675588" y="0"/>
                </a:lnTo>
                <a:lnTo>
                  <a:pt x="1675588" y="2151638"/>
                </a:lnTo>
                <a:lnTo>
                  <a:pt x="0" y="215163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116448">
            <a:off x="2427478" y="8011061"/>
            <a:ext cx="16030932" cy="7066969"/>
          </a:xfrm>
          <a:custGeom>
            <a:avLst/>
            <a:gdLst/>
            <a:ahLst/>
            <a:cxnLst/>
            <a:rect r="r" b="b" t="t" l="l"/>
            <a:pathLst>
              <a:path h="7066969" w="16030932">
                <a:moveTo>
                  <a:pt x="0" y="0"/>
                </a:moveTo>
                <a:lnTo>
                  <a:pt x="16030932" y="0"/>
                </a:lnTo>
                <a:lnTo>
                  <a:pt x="16030932" y="7066969"/>
                </a:lnTo>
                <a:lnTo>
                  <a:pt x="0" y="7066969"/>
                </a:lnTo>
                <a:lnTo>
                  <a:pt x="0" y="0"/>
                </a:lnTo>
                <a:close/>
              </a:path>
            </a:pathLst>
          </a:custGeom>
          <a:blipFill>
            <a:blip r:embed="rId13"/>
            <a:stretch>
              <a:fillRect l="0" t="0" r="0" b="0"/>
            </a:stretch>
          </a:blipFill>
        </p:spPr>
      </p:sp>
      <p:sp>
        <p:nvSpPr>
          <p:cNvPr name="Freeform 9" id="9"/>
          <p:cNvSpPr/>
          <p:nvPr/>
        </p:nvSpPr>
        <p:spPr>
          <a:xfrm flipH="false" flipV="false" rot="-10800000">
            <a:off x="-7318" y="-5096948"/>
            <a:ext cx="16030932" cy="7066969"/>
          </a:xfrm>
          <a:custGeom>
            <a:avLst/>
            <a:gdLst/>
            <a:ahLst/>
            <a:cxnLst/>
            <a:rect r="r" b="b" t="t" l="l"/>
            <a:pathLst>
              <a:path h="7066969" w="16030932">
                <a:moveTo>
                  <a:pt x="0" y="0"/>
                </a:moveTo>
                <a:lnTo>
                  <a:pt x="16030931" y="0"/>
                </a:lnTo>
                <a:lnTo>
                  <a:pt x="16030931" y="7066969"/>
                </a:lnTo>
                <a:lnTo>
                  <a:pt x="0" y="7066969"/>
                </a:lnTo>
                <a:lnTo>
                  <a:pt x="0" y="0"/>
                </a:lnTo>
                <a:close/>
              </a:path>
            </a:pathLst>
          </a:custGeom>
          <a:blipFill>
            <a:blip r:embed="rId13"/>
            <a:stretch>
              <a:fillRect l="0" t="0" r="0" b="0"/>
            </a:stretch>
          </a:blipFill>
        </p:spPr>
      </p:sp>
      <p:sp>
        <p:nvSpPr>
          <p:cNvPr name="Freeform 10" id="10"/>
          <p:cNvSpPr/>
          <p:nvPr/>
        </p:nvSpPr>
        <p:spPr>
          <a:xfrm flipH="false" flipV="false" rot="0">
            <a:off x="7741735" y="3251214"/>
            <a:ext cx="1746856" cy="1863313"/>
          </a:xfrm>
          <a:custGeom>
            <a:avLst/>
            <a:gdLst/>
            <a:ahLst/>
            <a:cxnLst/>
            <a:rect r="r" b="b" t="t" l="l"/>
            <a:pathLst>
              <a:path h="1863313" w="1746856">
                <a:moveTo>
                  <a:pt x="0" y="0"/>
                </a:moveTo>
                <a:lnTo>
                  <a:pt x="1746856" y="0"/>
                </a:lnTo>
                <a:lnTo>
                  <a:pt x="1746856" y="1863314"/>
                </a:lnTo>
                <a:lnTo>
                  <a:pt x="0" y="18633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9643075" y="3077187"/>
            <a:ext cx="1924687" cy="1941677"/>
          </a:xfrm>
          <a:custGeom>
            <a:avLst/>
            <a:gdLst/>
            <a:ahLst/>
            <a:cxnLst/>
            <a:rect r="r" b="b" t="t" l="l"/>
            <a:pathLst>
              <a:path h="1941677" w="1924687">
                <a:moveTo>
                  <a:pt x="0" y="0"/>
                </a:moveTo>
                <a:lnTo>
                  <a:pt x="1924687" y="0"/>
                </a:lnTo>
                <a:lnTo>
                  <a:pt x="1924687" y="1941677"/>
                </a:lnTo>
                <a:lnTo>
                  <a:pt x="0" y="194167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0">
            <a:off x="11567762" y="3077187"/>
            <a:ext cx="1880489" cy="2254332"/>
          </a:xfrm>
          <a:custGeom>
            <a:avLst/>
            <a:gdLst/>
            <a:ahLst/>
            <a:cxnLst/>
            <a:rect r="r" b="b" t="t" l="l"/>
            <a:pathLst>
              <a:path h="2254332" w="1880489">
                <a:moveTo>
                  <a:pt x="0" y="0"/>
                </a:moveTo>
                <a:lnTo>
                  <a:pt x="1880489" y="0"/>
                </a:lnTo>
                <a:lnTo>
                  <a:pt x="1880489" y="2254332"/>
                </a:lnTo>
                <a:lnTo>
                  <a:pt x="0" y="225433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706915">
            <a:off x="3971328" y="-3096624"/>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20"/>
            <a:stretch>
              <a:fillRect l="0" t="0" r="0" b="0"/>
            </a:stretch>
          </a:blipFill>
        </p:spPr>
      </p:sp>
      <p:sp>
        <p:nvSpPr>
          <p:cNvPr name="Freeform 14" id="14"/>
          <p:cNvSpPr/>
          <p:nvPr/>
        </p:nvSpPr>
        <p:spPr>
          <a:xfrm flipH="false" flipV="false" rot="361684">
            <a:off x="-3498846" y="8930348"/>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20"/>
            <a:stretch>
              <a:fillRect l="0" t="0" r="0" b="0"/>
            </a:stretch>
          </a:blipFill>
        </p:spPr>
      </p:sp>
      <p:sp>
        <p:nvSpPr>
          <p:cNvPr name="Freeform 15" id="15"/>
          <p:cNvSpPr/>
          <p:nvPr/>
        </p:nvSpPr>
        <p:spPr>
          <a:xfrm flipH="false" flipV="false" rot="0">
            <a:off x="15377159" y="1000050"/>
            <a:ext cx="2255748" cy="1939943"/>
          </a:xfrm>
          <a:custGeom>
            <a:avLst/>
            <a:gdLst/>
            <a:ahLst/>
            <a:cxnLst/>
            <a:rect r="r" b="b" t="t" l="l"/>
            <a:pathLst>
              <a:path h="1939943" w="2255748">
                <a:moveTo>
                  <a:pt x="0" y="0"/>
                </a:moveTo>
                <a:lnTo>
                  <a:pt x="2255747" y="0"/>
                </a:lnTo>
                <a:lnTo>
                  <a:pt x="2255747" y="1939943"/>
                </a:lnTo>
                <a:lnTo>
                  <a:pt x="0" y="193994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6" id="16"/>
          <p:cNvSpPr/>
          <p:nvPr/>
        </p:nvSpPr>
        <p:spPr>
          <a:xfrm flipH="false" flipV="false" rot="0">
            <a:off x="258920" y="6500037"/>
            <a:ext cx="2308096" cy="3285546"/>
          </a:xfrm>
          <a:custGeom>
            <a:avLst/>
            <a:gdLst/>
            <a:ahLst/>
            <a:cxnLst/>
            <a:rect r="r" b="b" t="t" l="l"/>
            <a:pathLst>
              <a:path h="3285546" w="2308096">
                <a:moveTo>
                  <a:pt x="0" y="0"/>
                </a:moveTo>
                <a:lnTo>
                  <a:pt x="2308096" y="0"/>
                </a:lnTo>
                <a:lnTo>
                  <a:pt x="2308096" y="3285546"/>
                </a:lnTo>
                <a:lnTo>
                  <a:pt x="0" y="3285546"/>
                </a:lnTo>
                <a:lnTo>
                  <a:pt x="0" y="0"/>
                </a:lnTo>
                <a:close/>
              </a:path>
            </a:pathLst>
          </a:custGeom>
          <a:blipFill>
            <a:blip r:embed="rId23"/>
            <a:stretch>
              <a:fillRect l="0" t="0" r="0" b="0"/>
            </a:stretch>
          </a:blipFill>
        </p:spPr>
      </p:sp>
    </p:spTree>
  </p:cSld>
  <p:clrMapOvr>
    <a:masterClrMapping/>
  </p:clrMapOvr>
  <p:transition spd="slow">
    <p:push dir="r"/>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10800000">
            <a:off x="-1931439" y="-5218117"/>
            <a:ext cx="17152213" cy="7561267"/>
          </a:xfrm>
          <a:custGeom>
            <a:avLst/>
            <a:gdLst/>
            <a:ahLst/>
            <a:cxnLst/>
            <a:rect r="r" b="b" t="t" l="l"/>
            <a:pathLst>
              <a:path h="7561267" w="17152213">
                <a:moveTo>
                  <a:pt x="0" y="0"/>
                </a:moveTo>
                <a:lnTo>
                  <a:pt x="17152213" y="0"/>
                </a:lnTo>
                <a:lnTo>
                  <a:pt x="17152213" y="7561267"/>
                </a:lnTo>
                <a:lnTo>
                  <a:pt x="0" y="7561267"/>
                </a:lnTo>
                <a:lnTo>
                  <a:pt x="0" y="0"/>
                </a:lnTo>
                <a:close/>
              </a:path>
            </a:pathLst>
          </a:custGeom>
          <a:blipFill>
            <a:blip r:embed="rId3"/>
            <a:stretch>
              <a:fillRect l="0" t="0" r="0" b="0"/>
            </a:stretch>
          </a:blipFill>
        </p:spPr>
      </p:sp>
      <p:sp>
        <p:nvSpPr>
          <p:cNvPr name="Freeform 4" id="4"/>
          <p:cNvSpPr/>
          <p:nvPr/>
        </p:nvSpPr>
        <p:spPr>
          <a:xfrm flipH="false" flipV="false" rot="-434205">
            <a:off x="7293632" y="9288400"/>
            <a:ext cx="12839818" cy="5660220"/>
          </a:xfrm>
          <a:custGeom>
            <a:avLst/>
            <a:gdLst/>
            <a:ahLst/>
            <a:cxnLst/>
            <a:rect r="r" b="b" t="t" l="l"/>
            <a:pathLst>
              <a:path h="5660220" w="12839818">
                <a:moveTo>
                  <a:pt x="0" y="0"/>
                </a:moveTo>
                <a:lnTo>
                  <a:pt x="12839818" y="0"/>
                </a:lnTo>
                <a:lnTo>
                  <a:pt x="12839818" y="5660220"/>
                </a:lnTo>
                <a:lnTo>
                  <a:pt x="0" y="5660220"/>
                </a:lnTo>
                <a:lnTo>
                  <a:pt x="0" y="0"/>
                </a:lnTo>
                <a:close/>
              </a:path>
            </a:pathLst>
          </a:custGeom>
          <a:blipFill>
            <a:blip r:embed="rId3"/>
            <a:stretch>
              <a:fillRect l="0" t="0" r="0" b="0"/>
            </a:stretch>
          </a:blipFill>
        </p:spPr>
      </p:sp>
      <p:sp>
        <p:nvSpPr>
          <p:cNvPr name="Freeform 5" id="5"/>
          <p:cNvSpPr/>
          <p:nvPr/>
        </p:nvSpPr>
        <p:spPr>
          <a:xfrm flipH="false" flipV="false" rot="0">
            <a:off x="2569162" y="5781959"/>
            <a:ext cx="5236217" cy="71998"/>
          </a:xfrm>
          <a:custGeom>
            <a:avLst/>
            <a:gdLst/>
            <a:ahLst/>
            <a:cxnLst/>
            <a:rect r="r" b="b" t="t" l="l"/>
            <a:pathLst>
              <a:path h="71998" w="5236217">
                <a:moveTo>
                  <a:pt x="0" y="0"/>
                </a:moveTo>
                <a:lnTo>
                  <a:pt x="5236217" y="0"/>
                </a:lnTo>
                <a:lnTo>
                  <a:pt x="5236217" y="71998"/>
                </a:lnTo>
                <a:lnTo>
                  <a:pt x="0" y="71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471696" y="6824769"/>
            <a:ext cx="5489647" cy="75483"/>
          </a:xfrm>
          <a:custGeom>
            <a:avLst/>
            <a:gdLst/>
            <a:ahLst/>
            <a:cxnLst/>
            <a:rect r="r" b="b" t="t" l="l"/>
            <a:pathLst>
              <a:path h="75483" w="5489647">
                <a:moveTo>
                  <a:pt x="0" y="0"/>
                </a:moveTo>
                <a:lnTo>
                  <a:pt x="5489647" y="0"/>
                </a:lnTo>
                <a:lnTo>
                  <a:pt x="5489647" y="75483"/>
                </a:lnTo>
                <a:lnTo>
                  <a:pt x="0" y="75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471696" y="7740820"/>
            <a:ext cx="5356890" cy="73657"/>
          </a:xfrm>
          <a:custGeom>
            <a:avLst/>
            <a:gdLst/>
            <a:ahLst/>
            <a:cxnLst/>
            <a:rect r="r" b="b" t="t" l="l"/>
            <a:pathLst>
              <a:path h="73657" w="5356890">
                <a:moveTo>
                  <a:pt x="0" y="0"/>
                </a:moveTo>
                <a:lnTo>
                  <a:pt x="5356890" y="0"/>
                </a:lnTo>
                <a:lnTo>
                  <a:pt x="5356890" y="73657"/>
                </a:lnTo>
                <a:lnTo>
                  <a:pt x="0" y="736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6341209" y="842963"/>
            <a:ext cx="4679669" cy="3000375"/>
            <a:chOff x="0" y="0"/>
            <a:chExt cx="6239559" cy="4000500"/>
          </a:xfrm>
        </p:grpSpPr>
        <p:sp>
          <p:nvSpPr>
            <p:cNvPr name="Freeform 9" id="9"/>
            <p:cNvSpPr/>
            <p:nvPr/>
          </p:nvSpPr>
          <p:spPr>
            <a:xfrm flipH="false" flipV="false" rot="0">
              <a:off x="1518690" y="2067642"/>
              <a:ext cx="1680228" cy="1792243"/>
            </a:xfrm>
            <a:custGeom>
              <a:avLst/>
              <a:gdLst/>
              <a:ahLst/>
              <a:cxnLst/>
              <a:rect r="r" b="b" t="t" l="l"/>
              <a:pathLst>
                <a:path h="1792243" w="1680228">
                  <a:moveTo>
                    <a:pt x="0" y="0"/>
                  </a:moveTo>
                  <a:lnTo>
                    <a:pt x="1680228" y="0"/>
                  </a:lnTo>
                  <a:lnTo>
                    <a:pt x="1680228" y="1792243"/>
                  </a:lnTo>
                  <a:lnTo>
                    <a:pt x="0" y="17922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3164640" y="2316414"/>
              <a:ext cx="1529966" cy="1543471"/>
            </a:xfrm>
            <a:custGeom>
              <a:avLst/>
              <a:gdLst/>
              <a:ahLst/>
              <a:cxnLst/>
              <a:rect r="r" b="b" t="t" l="l"/>
              <a:pathLst>
                <a:path h="1543471" w="1529966">
                  <a:moveTo>
                    <a:pt x="0" y="0"/>
                  </a:moveTo>
                  <a:lnTo>
                    <a:pt x="1529966" y="0"/>
                  </a:lnTo>
                  <a:lnTo>
                    <a:pt x="1529966" y="1543471"/>
                  </a:lnTo>
                  <a:lnTo>
                    <a:pt x="0" y="154347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0" y="1863866"/>
              <a:ext cx="1836615" cy="2136634"/>
            </a:xfrm>
            <a:custGeom>
              <a:avLst/>
              <a:gdLst/>
              <a:ahLst/>
              <a:cxnLst/>
              <a:rect r="r" b="b" t="t" l="l"/>
              <a:pathLst>
                <a:path h="2136634" w="1836615">
                  <a:moveTo>
                    <a:pt x="0" y="0"/>
                  </a:moveTo>
                  <a:lnTo>
                    <a:pt x="1836615" y="0"/>
                  </a:lnTo>
                  <a:lnTo>
                    <a:pt x="1836615" y="2136634"/>
                  </a:lnTo>
                  <a:lnTo>
                    <a:pt x="0" y="2136634"/>
                  </a:lnTo>
                  <a:lnTo>
                    <a:pt x="0" y="0"/>
                  </a:lnTo>
                  <a:close/>
                </a:path>
              </a:pathLst>
            </a:custGeom>
            <a:blipFill>
              <a:blip r:embed="rId10"/>
              <a:stretch>
                <a:fillRect l="0" t="0" r="0" b="0"/>
              </a:stretch>
            </a:blipFill>
          </p:spPr>
        </p:sp>
        <p:sp>
          <p:nvSpPr>
            <p:cNvPr name="Freeform 12" id="12"/>
            <p:cNvSpPr/>
            <p:nvPr/>
          </p:nvSpPr>
          <p:spPr>
            <a:xfrm flipH="false" flipV="false" rot="0">
              <a:off x="4297683" y="1774649"/>
              <a:ext cx="1941876" cy="2085236"/>
            </a:xfrm>
            <a:custGeom>
              <a:avLst/>
              <a:gdLst/>
              <a:ahLst/>
              <a:cxnLst/>
              <a:rect r="r" b="b" t="t" l="l"/>
              <a:pathLst>
                <a:path h="2085236" w="1941876">
                  <a:moveTo>
                    <a:pt x="0" y="0"/>
                  </a:moveTo>
                  <a:lnTo>
                    <a:pt x="1941876" y="0"/>
                  </a:lnTo>
                  <a:lnTo>
                    <a:pt x="1941876" y="2085236"/>
                  </a:lnTo>
                  <a:lnTo>
                    <a:pt x="0" y="2085236"/>
                  </a:lnTo>
                  <a:lnTo>
                    <a:pt x="0" y="0"/>
                  </a:lnTo>
                  <a:close/>
                </a:path>
              </a:pathLst>
            </a:custGeom>
            <a:blipFill>
              <a:blip r:embed="rId11"/>
              <a:stretch>
                <a:fillRect l="0" t="0" r="0" b="0"/>
              </a:stretch>
            </a:blipFill>
          </p:spPr>
        </p:sp>
        <p:sp>
          <p:nvSpPr>
            <p:cNvPr name="Freeform 13" id="13"/>
            <p:cNvSpPr/>
            <p:nvPr/>
          </p:nvSpPr>
          <p:spPr>
            <a:xfrm flipH="false" flipV="false" rot="0">
              <a:off x="3744075" y="221694"/>
              <a:ext cx="1600477" cy="1496446"/>
            </a:xfrm>
            <a:custGeom>
              <a:avLst/>
              <a:gdLst/>
              <a:ahLst/>
              <a:cxnLst/>
              <a:rect r="r" b="b" t="t" l="l"/>
              <a:pathLst>
                <a:path h="1496446" w="1600477">
                  <a:moveTo>
                    <a:pt x="0" y="0"/>
                  </a:moveTo>
                  <a:lnTo>
                    <a:pt x="1600477" y="0"/>
                  </a:lnTo>
                  <a:lnTo>
                    <a:pt x="1600477" y="1496446"/>
                  </a:lnTo>
                  <a:lnTo>
                    <a:pt x="0" y="149644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4" id="14"/>
            <p:cNvSpPr/>
            <p:nvPr/>
          </p:nvSpPr>
          <p:spPr>
            <a:xfrm flipH="false" flipV="false" rot="0">
              <a:off x="703650" y="0"/>
              <a:ext cx="1438944" cy="1774649"/>
            </a:xfrm>
            <a:custGeom>
              <a:avLst/>
              <a:gdLst/>
              <a:ahLst/>
              <a:cxnLst/>
              <a:rect r="r" b="b" t="t" l="l"/>
              <a:pathLst>
                <a:path h="1774649" w="1438944">
                  <a:moveTo>
                    <a:pt x="0" y="0"/>
                  </a:moveTo>
                  <a:lnTo>
                    <a:pt x="1438945" y="0"/>
                  </a:lnTo>
                  <a:lnTo>
                    <a:pt x="1438945" y="1774649"/>
                  </a:lnTo>
                  <a:lnTo>
                    <a:pt x="0" y="177464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2042872" y="296899"/>
              <a:ext cx="826129" cy="1346035"/>
            </a:xfrm>
            <a:custGeom>
              <a:avLst/>
              <a:gdLst/>
              <a:ahLst/>
              <a:cxnLst/>
              <a:rect r="r" b="b" t="t" l="l"/>
              <a:pathLst>
                <a:path h="1346035" w="826129">
                  <a:moveTo>
                    <a:pt x="0" y="0"/>
                  </a:moveTo>
                  <a:lnTo>
                    <a:pt x="826129" y="0"/>
                  </a:lnTo>
                  <a:lnTo>
                    <a:pt x="826129" y="1346035"/>
                  </a:lnTo>
                  <a:lnTo>
                    <a:pt x="0" y="134603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2892192" y="425140"/>
              <a:ext cx="1104910" cy="1349509"/>
            </a:xfrm>
            <a:custGeom>
              <a:avLst/>
              <a:gdLst/>
              <a:ahLst/>
              <a:cxnLst/>
              <a:rect r="r" b="b" t="t" l="l"/>
              <a:pathLst>
                <a:path h="1349509" w="1104910">
                  <a:moveTo>
                    <a:pt x="0" y="0"/>
                  </a:moveTo>
                  <a:lnTo>
                    <a:pt x="1104910" y="0"/>
                  </a:lnTo>
                  <a:lnTo>
                    <a:pt x="1104910" y="1349509"/>
                  </a:lnTo>
                  <a:lnTo>
                    <a:pt x="0" y="1349509"/>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sp>
        <p:nvSpPr>
          <p:cNvPr name="Freeform 17" id="17"/>
          <p:cNvSpPr/>
          <p:nvPr/>
        </p:nvSpPr>
        <p:spPr>
          <a:xfrm flipH="false" flipV="false" rot="0">
            <a:off x="9144000" y="5804476"/>
            <a:ext cx="6691680" cy="92011"/>
          </a:xfrm>
          <a:custGeom>
            <a:avLst/>
            <a:gdLst/>
            <a:ahLst/>
            <a:cxnLst/>
            <a:rect r="r" b="b" t="t" l="l"/>
            <a:pathLst>
              <a:path h="92011" w="6691680">
                <a:moveTo>
                  <a:pt x="0" y="0"/>
                </a:moveTo>
                <a:lnTo>
                  <a:pt x="6691680" y="0"/>
                </a:lnTo>
                <a:lnTo>
                  <a:pt x="6691680" y="92010"/>
                </a:lnTo>
                <a:lnTo>
                  <a:pt x="0" y="920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9144000" y="6775288"/>
            <a:ext cx="6691680" cy="92011"/>
          </a:xfrm>
          <a:custGeom>
            <a:avLst/>
            <a:gdLst/>
            <a:ahLst/>
            <a:cxnLst/>
            <a:rect r="r" b="b" t="t" l="l"/>
            <a:pathLst>
              <a:path h="92011" w="6691680">
                <a:moveTo>
                  <a:pt x="0" y="0"/>
                </a:moveTo>
                <a:lnTo>
                  <a:pt x="6691680" y="0"/>
                </a:lnTo>
                <a:lnTo>
                  <a:pt x="6691680" y="92011"/>
                </a:lnTo>
                <a:lnTo>
                  <a:pt x="0" y="92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9144000" y="7691339"/>
            <a:ext cx="6691680" cy="92011"/>
          </a:xfrm>
          <a:custGeom>
            <a:avLst/>
            <a:gdLst/>
            <a:ahLst/>
            <a:cxnLst/>
            <a:rect r="r" b="b" t="t" l="l"/>
            <a:pathLst>
              <a:path h="92011" w="6691680">
                <a:moveTo>
                  <a:pt x="0" y="0"/>
                </a:moveTo>
                <a:lnTo>
                  <a:pt x="6691680" y="0"/>
                </a:lnTo>
                <a:lnTo>
                  <a:pt x="6691680" y="92011"/>
                </a:lnTo>
                <a:lnTo>
                  <a:pt x="0" y="920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2569162" y="5067300"/>
            <a:ext cx="6111881" cy="639308"/>
          </a:xfrm>
          <a:prstGeom prst="rect">
            <a:avLst/>
          </a:prstGeom>
        </p:spPr>
        <p:txBody>
          <a:bodyPr anchor="t" rtlCol="false" tIns="0" lIns="0" bIns="0" rIns="0">
            <a:spAutoFit/>
          </a:bodyPr>
          <a:lstStyle/>
          <a:p>
            <a:pPr algn="l" marL="0" indent="0" lvl="0">
              <a:lnSpc>
                <a:spcPts val="5180"/>
              </a:lnSpc>
              <a:spcBef>
                <a:spcPct val="0"/>
              </a:spcBef>
            </a:pPr>
            <a:r>
              <a:rPr lang="en-US" sz="3700">
                <a:solidFill>
                  <a:srgbClr val="39425E"/>
                </a:solidFill>
                <a:latin typeface="TDTD엉뚱토끼"/>
              </a:rPr>
              <a:t>Muhammad Yusuf 122140193</a:t>
            </a:r>
          </a:p>
        </p:txBody>
      </p:sp>
      <p:sp>
        <p:nvSpPr>
          <p:cNvPr name="TextBox 21" id="21"/>
          <p:cNvSpPr txBox="true"/>
          <p:nvPr/>
        </p:nvSpPr>
        <p:spPr>
          <a:xfrm rot="0">
            <a:off x="2596092" y="6041309"/>
            <a:ext cx="6084952" cy="639308"/>
          </a:xfrm>
          <a:prstGeom prst="rect">
            <a:avLst/>
          </a:prstGeom>
        </p:spPr>
        <p:txBody>
          <a:bodyPr anchor="t" rtlCol="false" tIns="0" lIns="0" bIns="0" rIns="0">
            <a:spAutoFit/>
          </a:bodyPr>
          <a:lstStyle/>
          <a:p>
            <a:pPr algn="l" marL="0" indent="0" lvl="0">
              <a:lnSpc>
                <a:spcPts val="5180"/>
              </a:lnSpc>
              <a:spcBef>
                <a:spcPct val="0"/>
              </a:spcBef>
            </a:pPr>
            <a:r>
              <a:rPr lang="en-US" sz="3700">
                <a:solidFill>
                  <a:srgbClr val="39425E"/>
                </a:solidFill>
                <a:latin typeface="TDTD엉뚱토끼"/>
              </a:rPr>
              <a:t>Asavira Azzahra 122140067</a:t>
            </a:r>
          </a:p>
        </p:txBody>
      </p:sp>
      <p:sp>
        <p:nvSpPr>
          <p:cNvPr name="TextBox 22" id="22"/>
          <p:cNvSpPr txBox="true"/>
          <p:nvPr/>
        </p:nvSpPr>
        <p:spPr>
          <a:xfrm rot="0">
            <a:off x="2616815" y="6957610"/>
            <a:ext cx="6679648" cy="639308"/>
          </a:xfrm>
          <a:prstGeom prst="rect">
            <a:avLst/>
          </a:prstGeom>
        </p:spPr>
        <p:txBody>
          <a:bodyPr anchor="t" rtlCol="false" tIns="0" lIns="0" bIns="0" rIns="0">
            <a:spAutoFit/>
          </a:bodyPr>
          <a:lstStyle/>
          <a:p>
            <a:pPr algn="l" marL="0" indent="0" lvl="0">
              <a:lnSpc>
                <a:spcPts val="5180"/>
              </a:lnSpc>
              <a:spcBef>
                <a:spcPct val="0"/>
              </a:spcBef>
            </a:pPr>
            <a:r>
              <a:rPr lang="en-US" sz="3700">
                <a:solidFill>
                  <a:srgbClr val="39425E"/>
                </a:solidFill>
                <a:latin typeface="TDTD엉뚱토끼"/>
              </a:rPr>
              <a:t>Harisya Miranti 122140049</a:t>
            </a:r>
          </a:p>
        </p:txBody>
      </p:sp>
      <p:sp>
        <p:nvSpPr>
          <p:cNvPr name="TextBox 23" id="23"/>
          <p:cNvSpPr txBox="true"/>
          <p:nvPr/>
        </p:nvSpPr>
        <p:spPr>
          <a:xfrm rot="0">
            <a:off x="9241467" y="5067300"/>
            <a:ext cx="7496816" cy="639308"/>
          </a:xfrm>
          <a:prstGeom prst="rect">
            <a:avLst/>
          </a:prstGeom>
        </p:spPr>
        <p:txBody>
          <a:bodyPr anchor="t" rtlCol="false" tIns="0" lIns="0" bIns="0" rIns="0">
            <a:spAutoFit/>
          </a:bodyPr>
          <a:lstStyle/>
          <a:p>
            <a:pPr algn="l" marL="0" indent="0" lvl="0">
              <a:lnSpc>
                <a:spcPts val="5180"/>
              </a:lnSpc>
              <a:spcBef>
                <a:spcPct val="0"/>
              </a:spcBef>
            </a:pPr>
            <a:r>
              <a:rPr lang="en-US" sz="3700">
                <a:solidFill>
                  <a:srgbClr val="39425E"/>
                </a:solidFill>
                <a:latin typeface="TDTD엉뚱토끼"/>
              </a:rPr>
              <a:t>Febriani Nawang Wulan 122140071</a:t>
            </a:r>
          </a:p>
        </p:txBody>
      </p:sp>
      <p:sp>
        <p:nvSpPr>
          <p:cNvPr name="TextBox 24" id="24"/>
          <p:cNvSpPr txBox="true"/>
          <p:nvPr/>
        </p:nvSpPr>
        <p:spPr>
          <a:xfrm rot="0">
            <a:off x="9268396" y="6041309"/>
            <a:ext cx="7172871" cy="639308"/>
          </a:xfrm>
          <a:prstGeom prst="rect">
            <a:avLst/>
          </a:prstGeom>
        </p:spPr>
        <p:txBody>
          <a:bodyPr anchor="t" rtlCol="false" tIns="0" lIns="0" bIns="0" rIns="0">
            <a:spAutoFit/>
          </a:bodyPr>
          <a:lstStyle/>
          <a:p>
            <a:pPr algn="l" marL="0" indent="0" lvl="0">
              <a:lnSpc>
                <a:spcPts val="5180"/>
              </a:lnSpc>
              <a:spcBef>
                <a:spcPct val="0"/>
              </a:spcBef>
            </a:pPr>
            <a:r>
              <a:rPr lang="en-US" sz="3700">
                <a:solidFill>
                  <a:srgbClr val="39425E"/>
                </a:solidFill>
                <a:latin typeface="TDTD엉뚱토끼"/>
              </a:rPr>
              <a:t>Nayla Fayyiza Khairina</a:t>
            </a:r>
            <a:r>
              <a:rPr lang="en-US" sz="3700">
                <a:solidFill>
                  <a:srgbClr val="39425E"/>
                </a:solidFill>
                <a:latin typeface="TDTD엉뚱토끼"/>
              </a:rPr>
              <a:t> 122140033</a:t>
            </a:r>
          </a:p>
        </p:txBody>
      </p:sp>
      <p:sp>
        <p:nvSpPr>
          <p:cNvPr name="TextBox 25" id="25"/>
          <p:cNvSpPr txBox="true"/>
          <p:nvPr/>
        </p:nvSpPr>
        <p:spPr>
          <a:xfrm rot="0">
            <a:off x="9289120" y="6957610"/>
            <a:ext cx="6890524" cy="639308"/>
          </a:xfrm>
          <a:prstGeom prst="rect">
            <a:avLst/>
          </a:prstGeom>
        </p:spPr>
        <p:txBody>
          <a:bodyPr anchor="t" rtlCol="false" tIns="0" lIns="0" bIns="0" rIns="0">
            <a:spAutoFit/>
          </a:bodyPr>
          <a:lstStyle/>
          <a:p>
            <a:pPr algn="l" marL="0" indent="0" lvl="0">
              <a:lnSpc>
                <a:spcPts val="5180"/>
              </a:lnSpc>
              <a:spcBef>
                <a:spcPct val="0"/>
              </a:spcBef>
            </a:pPr>
            <a:r>
              <a:rPr lang="en-US" sz="3700">
                <a:solidFill>
                  <a:srgbClr val="39425E"/>
                </a:solidFill>
                <a:latin typeface="TDTD엉뚱토끼"/>
              </a:rPr>
              <a:t>Ashoka Tatang Solihin 122140051</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10800000">
            <a:off x="-1587842" y="-5313945"/>
            <a:ext cx="17152213" cy="7561267"/>
          </a:xfrm>
          <a:custGeom>
            <a:avLst/>
            <a:gdLst/>
            <a:ahLst/>
            <a:cxnLst/>
            <a:rect r="r" b="b" t="t" l="l"/>
            <a:pathLst>
              <a:path h="7561267" w="17152213">
                <a:moveTo>
                  <a:pt x="0" y="0"/>
                </a:moveTo>
                <a:lnTo>
                  <a:pt x="17152213" y="0"/>
                </a:lnTo>
                <a:lnTo>
                  <a:pt x="17152213" y="7561267"/>
                </a:lnTo>
                <a:lnTo>
                  <a:pt x="0" y="7561267"/>
                </a:lnTo>
                <a:lnTo>
                  <a:pt x="0" y="0"/>
                </a:lnTo>
                <a:close/>
              </a:path>
            </a:pathLst>
          </a:custGeom>
          <a:blipFill>
            <a:blip r:embed="rId3"/>
            <a:stretch>
              <a:fillRect l="0" t="0" r="0" b="0"/>
            </a:stretch>
          </a:blipFill>
        </p:spPr>
      </p:sp>
      <p:sp>
        <p:nvSpPr>
          <p:cNvPr name="Freeform 4" id="4"/>
          <p:cNvSpPr/>
          <p:nvPr/>
        </p:nvSpPr>
        <p:spPr>
          <a:xfrm flipH="false" flipV="false" rot="-434205">
            <a:off x="7645102" y="8518013"/>
            <a:ext cx="12839818" cy="5660220"/>
          </a:xfrm>
          <a:custGeom>
            <a:avLst/>
            <a:gdLst/>
            <a:ahLst/>
            <a:cxnLst/>
            <a:rect r="r" b="b" t="t" l="l"/>
            <a:pathLst>
              <a:path h="5660220" w="12839818">
                <a:moveTo>
                  <a:pt x="0" y="0"/>
                </a:moveTo>
                <a:lnTo>
                  <a:pt x="12839818" y="0"/>
                </a:lnTo>
                <a:lnTo>
                  <a:pt x="12839818" y="5660220"/>
                </a:lnTo>
                <a:lnTo>
                  <a:pt x="0" y="5660220"/>
                </a:lnTo>
                <a:lnTo>
                  <a:pt x="0" y="0"/>
                </a:lnTo>
                <a:close/>
              </a:path>
            </a:pathLst>
          </a:custGeom>
          <a:blipFill>
            <a:blip r:embed="rId3"/>
            <a:stretch>
              <a:fillRect l="0" t="0" r="0" b="0"/>
            </a:stretch>
          </a:blipFill>
        </p:spPr>
      </p:sp>
      <p:grpSp>
        <p:nvGrpSpPr>
          <p:cNvPr name="Group 5" id="5"/>
          <p:cNvGrpSpPr>
            <a:grpSpLocks noChangeAspect="true"/>
          </p:cNvGrpSpPr>
          <p:nvPr/>
        </p:nvGrpSpPr>
        <p:grpSpPr>
          <a:xfrm rot="0">
            <a:off x="11979705" y="1764287"/>
            <a:ext cx="6093560" cy="7096788"/>
            <a:chOff x="0" y="0"/>
            <a:chExt cx="13561060" cy="15793720"/>
          </a:xfrm>
        </p:grpSpPr>
        <p:sp>
          <p:nvSpPr>
            <p:cNvPr name="Freeform 6" id="6"/>
            <p:cNvSpPr/>
            <p:nvPr/>
          </p:nvSpPr>
          <p:spPr>
            <a:xfrm flipH="false" flipV="false" rot="0">
              <a:off x="508000" y="508000"/>
              <a:ext cx="12052300" cy="14707870"/>
            </a:xfrm>
            <a:custGeom>
              <a:avLst/>
              <a:gdLst/>
              <a:ahLst/>
              <a:cxnLst/>
              <a:rect r="r" b="b" t="t" l="l"/>
              <a:pathLst>
                <a:path h="14707870" w="12052300">
                  <a:moveTo>
                    <a:pt x="10295890" y="14707870"/>
                  </a:moveTo>
                  <a:lnTo>
                    <a:pt x="0" y="13376911"/>
                  </a:lnTo>
                  <a:lnTo>
                    <a:pt x="1756410" y="0"/>
                  </a:lnTo>
                  <a:lnTo>
                    <a:pt x="12052300" y="1330960"/>
                  </a:lnTo>
                  <a:lnTo>
                    <a:pt x="10295890" y="14707870"/>
                  </a:lnTo>
                  <a:close/>
                </a:path>
              </a:pathLst>
            </a:custGeom>
            <a:blipFill>
              <a:blip r:embed="rId4"/>
              <a:stretch>
                <a:fillRect l="-40723" t="0" r="-76225" b="0"/>
              </a:stretch>
            </a:blipFill>
          </p:spPr>
        </p:sp>
        <p:sp>
          <p:nvSpPr>
            <p:cNvPr name="Freeform 7" id="7"/>
            <p:cNvSpPr/>
            <p:nvPr/>
          </p:nvSpPr>
          <p:spPr>
            <a:xfrm flipH="false" flipV="false" rot="0">
              <a:off x="0" y="-21590"/>
              <a:ext cx="13561061" cy="15815310"/>
            </a:xfrm>
            <a:custGeom>
              <a:avLst/>
              <a:gdLst/>
              <a:ahLst/>
              <a:cxnLst/>
              <a:rect r="r" b="b" t="t" l="l"/>
              <a:pathLst>
                <a:path h="15815310" w="13561061">
                  <a:moveTo>
                    <a:pt x="13561061" y="15815310"/>
                  </a:moveTo>
                  <a:lnTo>
                    <a:pt x="0" y="15815310"/>
                  </a:lnTo>
                  <a:lnTo>
                    <a:pt x="0" y="0"/>
                  </a:lnTo>
                  <a:lnTo>
                    <a:pt x="13561061" y="0"/>
                  </a:lnTo>
                  <a:lnTo>
                    <a:pt x="13561061" y="15815310"/>
                  </a:lnTo>
                  <a:close/>
                </a:path>
              </a:pathLst>
            </a:custGeom>
            <a:blipFill>
              <a:blip r:embed="rId5"/>
              <a:stretch>
                <a:fillRect l="0" t="-144" r="0" b="-144"/>
              </a:stretch>
            </a:blipFill>
          </p:spPr>
        </p:sp>
      </p:grpSp>
      <p:sp>
        <p:nvSpPr>
          <p:cNvPr name="Freeform 8" id="8"/>
          <p:cNvSpPr/>
          <p:nvPr/>
        </p:nvSpPr>
        <p:spPr>
          <a:xfrm flipH="false" flipV="false" rot="1844947">
            <a:off x="13973881" y="1755458"/>
            <a:ext cx="2105206" cy="649514"/>
          </a:xfrm>
          <a:custGeom>
            <a:avLst/>
            <a:gdLst/>
            <a:ahLst/>
            <a:cxnLst/>
            <a:rect r="r" b="b" t="t" l="l"/>
            <a:pathLst>
              <a:path h="649514" w="2105206">
                <a:moveTo>
                  <a:pt x="0" y="0"/>
                </a:moveTo>
                <a:lnTo>
                  <a:pt x="2105207" y="0"/>
                </a:lnTo>
                <a:lnTo>
                  <a:pt x="2105207" y="649514"/>
                </a:lnTo>
                <a:lnTo>
                  <a:pt x="0" y="649514"/>
                </a:lnTo>
                <a:lnTo>
                  <a:pt x="0" y="0"/>
                </a:lnTo>
                <a:close/>
              </a:path>
            </a:pathLst>
          </a:custGeom>
          <a:blipFill>
            <a:blip r:embed="rId6"/>
            <a:stretch>
              <a:fillRect l="0" t="-9823" r="0" b="-9823"/>
            </a:stretch>
          </a:blipFill>
        </p:spPr>
      </p:sp>
      <p:grpSp>
        <p:nvGrpSpPr>
          <p:cNvPr name="Group 9" id="9"/>
          <p:cNvGrpSpPr/>
          <p:nvPr/>
        </p:nvGrpSpPr>
        <p:grpSpPr>
          <a:xfrm rot="0">
            <a:off x="4114836" y="503013"/>
            <a:ext cx="4373655" cy="3154405"/>
            <a:chOff x="0" y="0"/>
            <a:chExt cx="5831540" cy="4205873"/>
          </a:xfrm>
        </p:grpSpPr>
        <p:sp>
          <p:nvSpPr>
            <p:cNvPr name="Freeform 10" id="10"/>
            <p:cNvSpPr/>
            <p:nvPr/>
          </p:nvSpPr>
          <p:spPr>
            <a:xfrm flipH="false" flipV="false" rot="0">
              <a:off x="4638341" y="2340333"/>
              <a:ext cx="1193198" cy="1539611"/>
            </a:xfrm>
            <a:custGeom>
              <a:avLst/>
              <a:gdLst/>
              <a:ahLst/>
              <a:cxnLst/>
              <a:rect r="r" b="b" t="t" l="l"/>
              <a:pathLst>
                <a:path h="1539611" w="1193198">
                  <a:moveTo>
                    <a:pt x="0" y="0"/>
                  </a:moveTo>
                  <a:lnTo>
                    <a:pt x="1193199" y="0"/>
                  </a:lnTo>
                  <a:lnTo>
                    <a:pt x="1193199" y="1539611"/>
                  </a:lnTo>
                  <a:lnTo>
                    <a:pt x="0" y="153961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0" y="2285274"/>
              <a:ext cx="1566088" cy="1920599"/>
            </a:xfrm>
            <a:custGeom>
              <a:avLst/>
              <a:gdLst/>
              <a:ahLst/>
              <a:cxnLst/>
              <a:rect r="r" b="b" t="t" l="l"/>
              <a:pathLst>
                <a:path h="1920599" w="1566088">
                  <a:moveTo>
                    <a:pt x="0" y="0"/>
                  </a:moveTo>
                  <a:lnTo>
                    <a:pt x="1566088" y="0"/>
                  </a:lnTo>
                  <a:lnTo>
                    <a:pt x="1566088" y="1920599"/>
                  </a:lnTo>
                  <a:lnTo>
                    <a:pt x="0" y="19205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355618" y="2136839"/>
              <a:ext cx="1591566" cy="1959730"/>
            </a:xfrm>
            <a:custGeom>
              <a:avLst/>
              <a:gdLst/>
              <a:ahLst/>
              <a:cxnLst/>
              <a:rect r="r" b="b" t="t" l="l"/>
              <a:pathLst>
                <a:path h="1959730" w="1591566">
                  <a:moveTo>
                    <a:pt x="0" y="0"/>
                  </a:moveTo>
                  <a:lnTo>
                    <a:pt x="1591566" y="0"/>
                  </a:lnTo>
                  <a:lnTo>
                    <a:pt x="1591566" y="1959730"/>
                  </a:lnTo>
                  <a:lnTo>
                    <a:pt x="0" y="1959730"/>
                  </a:lnTo>
                  <a:lnTo>
                    <a:pt x="0" y="0"/>
                  </a:lnTo>
                  <a:close/>
                </a:path>
              </a:pathLst>
            </a:custGeom>
            <a:blipFill>
              <a:blip r:embed="rId11"/>
              <a:stretch>
                <a:fillRect l="0" t="0" r="0" b="0"/>
              </a:stretch>
            </a:blipFill>
          </p:spPr>
        </p:sp>
        <p:sp>
          <p:nvSpPr>
            <p:cNvPr name="Freeform 13" id="13"/>
            <p:cNvSpPr/>
            <p:nvPr/>
          </p:nvSpPr>
          <p:spPr>
            <a:xfrm flipH="false" flipV="false" rot="0">
              <a:off x="2947184" y="2340333"/>
              <a:ext cx="1801335" cy="1606191"/>
            </a:xfrm>
            <a:custGeom>
              <a:avLst/>
              <a:gdLst/>
              <a:ahLst/>
              <a:cxnLst/>
              <a:rect r="r" b="b" t="t" l="l"/>
              <a:pathLst>
                <a:path h="1606191" w="1801335">
                  <a:moveTo>
                    <a:pt x="0" y="0"/>
                  </a:moveTo>
                  <a:lnTo>
                    <a:pt x="1801335" y="0"/>
                  </a:lnTo>
                  <a:lnTo>
                    <a:pt x="1801335" y="1606191"/>
                  </a:lnTo>
                  <a:lnTo>
                    <a:pt x="0" y="160619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39785" y="-247650"/>
              <a:ext cx="5791755" cy="2978217"/>
            </a:xfrm>
            <a:prstGeom prst="rect">
              <a:avLst/>
            </a:prstGeom>
          </p:spPr>
          <p:txBody>
            <a:bodyPr anchor="t" rtlCol="false" tIns="0" lIns="0" bIns="0" rIns="0">
              <a:spAutoFit/>
            </a:bodyPr>
            <a:lstStyle/>
            <a:p>
              <a:pPr algn="ctr">
                <a:lnSpc>
                  <a:spcPts val="16761"/>
                </a:lnSpc>
              </a:pPr>
              <a:r>
                <a:rPr lang="en-US" sz="11972">
                  <a:solidFill>
                    <a:srgbClr val="39425E"/>
                  </a:solidFill>
                  <a:latin typeface="TDTD엉뚱토끼"/>
                </a:rPr>
                <a:t>konsep</a:t>
              </a:r>
            </a:p>
          </p:txBody>
        </p:sp>
      </p:grpSp>
      <p:sp>
        <p:nvSpPr>
          <p:cNvPr name="Freeform 15" id="15"/>
          <p:cNvSpPr/>
          <p:nvPr/>
        </p:nvSpPr>
        <p:spPr>
          <a:xfrm flipH="false" flipV="false" rot="0">
            <a:off x="985851" y="3806343"/>
            <a:ext cx="10134667" cy="5782548"/>
          </a:xfrm>
          <a:custGeom>
            <a:avLst/>
            <a:gdLst/>
            <a:ahLst/>
            <a:cxnLst/>
            <a:rect r="r" b="b" t="t" l="l"/>
            <a:pathLst>
              <a:path h="5782548" w="10134667">
                <a:moveTo>
                  <a:pt x="0" y="0"/>
                </a:moveTo>
                <a:lnTo>
                  <a:pt x="10134667" y="0"/>
                </a:lnTo>
                <a:lnTo>
                  <a:pt x="10134667" y="5782548"/>
                </a:lnTo>
                <a:lnTo>
                  <a:pt x="0" y="5782548"/>
                </a:lnTo>
                <a:lnTo>
                  <a:pt x="0" y="0"/>
                </a:lnTo>
                <a:close/>
              </a:path>
            </a:pathLst>
          </a:custGeom>
          <a:blipFill>
            <a:blip r:embed="rId14"/>
            <a:stretch>
              <a:fillRect l="0" t="-13204" r="0" b="-13204"/>
            </a:stretch>
          </a:blipFill>
        </p:spPr>
      </p:sp>
      <p:sp>
        <p:nvSpPr>
          <p:cNvPr name="TextBox 16" id="16"/>
          <p:cNvSpPr txBox="true"/>
          <p:nvPr/>
        </p:nvSpPr>
        <p:spPr>
          <a:xfrm rot="0">
            <a:off x="2387576" y="4315527"/>
            <a:ext cx="8314631" cy="4719725"/>
          </a:xfrm>
          <a:prstGeom prst="rect">
            <a:avLst/>
          </a:prstGeom>
        </p:spPr>
        <p:txBody>
          <a:bodyPr anchor="t" rtlCol="false" tIns="0" lIns="0" bIns="0" rIns="0">
            <a:spAutoFit/>
          </a:bodyPr>
          <a:lstStyle/>
          <a:p>
            <a:pPr algn="just" marL="0" indent="0" lvl="0">
              <a:lnSpc>
                <a:spcPts val="3407"/>
              </a:lnSpc>
              <a:spcBef>
                <a:spcPct val="0"/>
              </a:spcBef>
            </a:pPr>
            <a:r>
              <a:rPr lang="en-US" sz="2434">
                <a:solidFill>
                  <a:srgbClr val="1C323F"/>
                </a:solidFill>
                <a:latin typeface="マキナス Flat"/>
              </a:rPr>
              <a:t>Tetrizz adalah sebuah game yang memiliki konsep dimana pemain diharuskan menyusun tetromino-tetromino yang jatuh dari atas layar dengan bentuk yang berbeda-beda. Tujuannya untuk menghindari tetromino tersebut menumpuk hingga melebihi batas layar. Apabila pemain berhasil membentuk baris horizontal penuh, maka baris tersebut akan dihapus dan pemain mendapatkan skor. Terdapat tujuh bentuk tetromino yang disediakan pada game ini diantaranya, tetromino berbentuk huruf T, huruf O atau bentuk persegi, huruf J, huruf L, huruf I, huruf Z dan huruf S.</a:t>
            </a:r>
          </a:p>
        </p:txBody>
      </p:sp>
    </p:spTree>
  </p:cSld>
  <p:clrMapOvr>
    <a:masterClrMapping/>
  </p:clrMapOvr>
  <p:transition spd="slow">
    <p:push dir="r"/>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10692294">
            <a:off x="-1915470" y="-4913599"/>
            <a:ext cx="16030932" cy="7066969"/>
          </a:xfrm>
          <a:custGeom>
            <a:avLst/>
            <a:gdLst/>
            <a:ahLst/>
            <a:cxnLst/>
            <a:rect r="r" b="b" t="t" l="l"/>
            <a:pathLst>
              <a:path h="7066969" w="16030932">
                <a:moveTo>
                  <a:pt x="0" y="0"/>
                </a:moveTo>
                <a:lnTo>
                  <a:pt x="16030932" y="0"/>
                </a:lnTo>
                <a:lnTo>
                  <a:pt x="16030932" y="7066969"/>
                </a:lnTo>
                <a:lnTo>
                  <a:pt x="0" y="7066969"/>
                </a:lnTo>
                <a:lnTo>
                  <a:pt x="0" y="0"/>
                </a:lnTo>
                <a:close/>
              </a:path>
            </a:pathLst>
          </a:custGeom>
          <a:blipFill>
            <a:blip r:embed="rId3"/>
            <a:stretch>
              <a:fillRect l="0" t="0" r="0" b="0"/>
            </a:stretch>
          </a:blipFill>
        </p:spPr>
      </p:sp>
      <p:sp>
        <p:nvSpPr>
          <p:cNvPr name="Freeform 4" id="4"/>
          <p:cNvSpPr/>
          <p:nvPr/>
        </p:nvSpPr>
        <p:spPr>
          <a:xfrm flipH="false" flipV="false" rot="-374132">
            <a:off x="2671155" y="9352524"/>
            <a:ext cx="16030932" cy="7066969"/>
          </a:xfrm>
          <a:custGeom>
            <a:avLst/>
            <a:gdLst/>
            <a:ahLst/>
            <a:cxnLst/>
            <a:rect r="r" b="b" t="t" l="l"/>
            <a:pathLst>
              <a:path h="7066969" w="16030932">
                <a:moveTo>
                  <a:pt x="0" y="0"/>
                </a:moveTo>
                <a:lnTo>
                  <a:pt x="16030932" y="0"/>
                </a:lnTo>
                <a:lnTo>
                  <a:pt x="16030932" y="7066969"/>
                </a:lnTo>
                <a:lnTo>
                  <a:pt x="0" y="7066969"/>
                </a:lnTo>
                <a:lnTo>
                  <a:pt x="0" y="0"/>
                </a:lnTo>
                <a:close/>
              </a:path>
            </a:pathLst>
          </a:custGeom>
          <a:blipFill>
            <a:blip r:embed="rId3"/>
            <a:stretch>
              <a:fillRect l="0" t="0" r="0" b="0"/>
            </a:stretch>
          </a:blipFill>
        </p:spPr>
      </p:sp>
      <p:sp>
        <p:nvSpPr>
          <p:cNvPr name="TextBox 5" id="5"/>
          <p:cNvSpPr txBox="true"/>
          <p:nvPr/>
        </p:nvSpPr>
        <p:spPr>
          <a:xfrm rot="-227235">
            <a:off x="9618318" y="171206"/>
            <a:ext cx="1461560" cy="1641825"/>
          </a:xfrm>
          <a:prstGeom prst="rect">
            <a:avLst/>
          </a:prstGeom>
        </p:spPr>
        <p:txBody>
          <a:bodyPr anchor="t" rtlCol="false" tIns="0" lIns="0" bIns="0" rIns="0">
            <a:spAutoFit/>
          </a:bodyPr>
          <a:lstStyle/>
          <a:p>
            <a:pPr algn="r" marL="0" indent="0" lvl="0">
              <a:lnSpc>
                <a:spcPts val="12628"/>
              </a:lnSpc>
              <a:spcBef>
                <a:spcPct val="0"/>
              </a:spcBef>
            </a:pPr>
            <a:r>
              <a:rPr lang="en-US" sz="9020">
                <a:solidFill>
                  <a:srgbClr val="39425E"/>
                </a:solidFill>
                <a:latin typeface="TDTD엉뚱토끼"/>
              </a:rPr>
              <a:t>IN</a:t>
            </a:r>
          </a:p>
        </p:txBody>
      </p:sp>
      <p:sp>
        <p:nvSpPr>
          <p:cNvPr name="TextBox 6" id="6"/>
          <p:cNvSpPr txBox="true"/>
          <p:nvPr/>
        </p:nvSpPr>
        <p:spPr>
          <a:xfrm rot="-227235">
            <a:off x="6343217" y="114058"/>
            <a:ext cx="2988349" cy="1648557"/>
          </a:xfrm>
          <a:prstGeom prst="rect">
            <a:avLst/>
          </a:prstGeom>
        </p:spPr>
        <p:txBody>
          <a:bodyPr anchor="t" rtlCol="false" tIns="0" lIns="0" bIns="0" rIns="0">
            <a:spAutoFit/>
          </a:bodyPr>
          <a:lstStyle/>
          <a:p>
            <a:pPr algn="l" marL="0" indent="0" lvl="0">
              <a:lnSpc>
                <a:spcPts val="12622"/>
              </a:lnSpc>
              <a:spcBef>
                <a:spcPct val="0"/>
              </a:spcBef>
            </a:pPr>
            <a:r>
              <a:rPr lang="en-US" sz="9016">
                <a:solidFill>
                  <a:srgbClr val="39425E"/>
                </a:solidFill>
                <a:latin typeface="TDTD엉뚱토끼"/>
              </a:rPr>
              <a:t>CLASS</a:t>
            </a:r>
          </a:p>
        </p:txBody>
      </p:sp>
      <p:sp>
        <p:nvSpPr>
          <p:cNvPr name="Freeform 7" id="7"/>
          <p:cNvSpPr/>
          <p:nvPr/>
        </p:nvSpPr>
        <p:spPr>
          <a:xfrm flipH="false" flipV="false" rot="2418962">
            <a:off x="12495818" y="-6931404"/>
            <a:ext cx="9522730" cy="9902603"/>
          </a:xfrm>
          <a:custGeom>
            <a:avLst/>
            <a:gdLst/>
            <a:ahLst/>
            <a:cxnLst/>
            <a:rect r="r" b="b" t="t" l="l"/>
            <a:pathLst>
              <a:path h="9902603" w="9522730">
                <a:moveTo>
                  <a:pt x="0" y="0"/>
                </a:moveTo>
                <a:lnTo>
                  <a:pt x="9522730" y="0"/>
                </a:lnTo>
                <a:lnTo>
                  <a:pt x="9522730" y="9902603"/>
                </a:lnTo>
                <a:lnTo>
                  <a:pt x="0" y="9902603"/>
                </a:lnTo>
                <a:lnTo>
                  <a:pt x="0" y="0"/>
                </a:lnTo>
                <a:close/>
              </a:path>
            </a:pathLst>
          </a:custGeom>
          <a:blipFill>
            <a:blip r:embed="rId4"/>
            <a:stretch>
              <a:fillRect l="0" t="0" r="0" b="0"/>
            </a:stretch>
          </a:blipFill>
        </p:spPr>
      </p:sp>
      <p:grpSp>
        <p:nvGrpSpPr>
          <p:cNvPr name="Group 8" id="8"/>
          <p:cNvGrpSpPr/>
          <p:nvPr/>
        </p:nvGrpSpPr>
        <p:grpSpPr>
          <a:xfrm rot="0">
            <a:off x="5826670" y="1556291"/>
            <a:ext cx="6070856" cy="1285865"/>
            <a:chOff x="0" y="0"/>
            <a:chExt cx="8094475" cy="1714487"/>
          </a:xfrm>
        </p:grpSpPr>
        <p:sp>
          <p:nvSpPr>
            <p:cNvPr name="Freeform 9" id="9"/>
            <p:cNvSpPr/>
            <p:nvPr/>
          </p:nvSpPr>
          <p:spPr>
            <a:xfrm flipH="false" flipV="false" rot="-223953">
              <a:off x="46804" y="127861"/>
              <a:ext cx="1472925" cy="1485927"/>
            </a:xfrm>
            <a:custGeom>
              <a:avLst/>
              <a:gdLst/>
              <a:ahLst/>
              <a:cxnLst/>
              <a:rect r="r" b="b" t="t" l="l"/>
              <a:pathLst>
                <a:path h="1485927" w="1472925">
                  <a:moveTo>
                    <a:pt x="0" y="0"/>
                  </a:moveTo>
                  <a:lnTo>
                    <a:pt x="1472925" y="0"/>
                  </a:lnTo>
                  <a:lnTo>
                    <a:pt x="1472925" y="1485927"/>
                  </a:lnTo>
                  <a:lnTo>
                    <a:pt x="0" y="14859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34628" y="291182"/>
              <a:ext cx="1259258" cy="1289893"/>
            </a:xfrm>
            <a:custGeom>
              <a:avLst/>
              <a:gdLst/>
              <a:ahLst/>
              <a:cxnLst/>
              <a:rect r="r" b="b" t="t" l="l"/>
              <a:pathLst>
                <a:path h="1289893" w="1259258">
                  <a:moveTo>
                    <a:pt x="0" y="0"/>
                  </a:moveTo>
                  <a:lnTo>
                    <a:pt x="1259258" y="0"/>
                  </a:lnTo>
                  <a:lnTo>
                    <a:pt x="1259258" y="1289893"/>
                  </a:lnTo>
                  <a:lnTo>
                    <a:pt x="0" y="128989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3538182" y="144062"/>
              <a:ext cx="1160880" cy="1485927"/>
            </a:xfrm>
            <a:custGeom>
              <a:avLst/>
              <a:gdLst/>
              <a:ahLst/>
              <a:cxnLst/>
              <a:rect r="r" b="b" t="t" l="l"/>
              <a:pathLst>
                <a:path h="1485927" w="1160880">
                  <a:moveTo>
                    <a:pt x="0" y="0"/>
                  </a:moveTo>
                  <a:lnTo>
                    <a:pt x="1160881" y="0"/>
                  </a:lnTo>
                  <a:lnTo>
                    <a:pt x="1160881" y="1485927"/>
                  </a:lnTo>
                  <a:lnTo>
                    <a:pt x="0" y="148592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4468068" y="0"/>
              <a:ext cx="1244830" cy="1608828"/>
            </a:xfrm>
            <a:custGeom>
              <a:avLst/>
              <a:gdLst/>
              <a:ahLst/>
              <a:cxnLst/>
              <a:rect r="r" b="b" t="t" l="l"/>
              <a:pathLst>
                <a:path h="1608828" w="1244830">
                  <a:moveTo>
                    <a:pt x="0" y="0"/>
                  </a:moveTo>
                  <a:lnTo>
                    <a:pt x="1244830" y="0"/>
                  </a:lnTo>
                  <a:lnTo>
                    <a:pt x="1244830" y="1608828"/>
                  </a:lnTo>
                  <a:lnTo>
                    <a:pt x="0" y="16088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0">
              <a:off x="2283059" y="0"/>
              <a:ext cx="1358345" cy="1614675"/>
            </a:xfrm>
            <a:custGeom>
              <a:avLst/>
              <a:gdLst/>
              <a:ahLst/>
              <a:cxnLst/>
              <a:rect r="r" b="b" t="t" l="l"/>
              <a:pathLst>
                <a:path h="1614675" w="1358345">
                  <a:moveTo>
                    <a:pt x="0" y="0"/>
                  </a:moveTo>
                  <a:lnTo>
                    <a:pt x="1358345" y="0"/>
                  </a:lnTo>
                  <a:lnTo>
                    <a:pt x="1358345" y="1614675"/>
                  </a:lnTo>
                  <a:lnTo>
                    <a:pt x="0" y="161467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5543673" y="291182"/>
              <a:ext cx="1566222" cy="1423304"/>
            </a:xfrm>
            <a:custGeom>
              <a:avLst/>
              <a:gdLst/>
              <a:ahLst/>
              <a:cxnLst/>
              <a:rect r="r" b="b" t="t" l="l"/>
              <a:pathLst>
                <a:path h="1423304" w="1566222">
                  <a:moveTo>
                    <a:pt x="0" y="0"/>
                  </a:moveTo>
                  <a:lnTo>
                    <a:pt x="1566222" y="0"/>
                  </a:lnTo>
                  <a:lnTo>
                    <a:pt x="1566222" y="1423305"/>
                  </a:lnTo>
                  <a:lnTo>
                    <a:pt x="0" y="142330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6685229" y="291182"/>
              <a:ext cx="1409247" cy="1317646"/>
            </a:xfrm>
            <a:custGeom>
              <a:avLst/>
              <a:gdLst/>
              <a:ahLst/>
              <a:cxnLst/>
              <a:rect r="r" b="b" t="t" l="l"/>
              <a:pathLst>
                <a:path h="1317646" w="1409247">
                  <a:moveTo>
                    <a:pt x="0" y="0"/>
                  </a:moveTo>
                  <a:lnTo>
                    <a:pt x="1409246" y="0"/>
                  </a:lnTo>
                  <a:lnTo>
                    <a:pt x="1409246" y="1317646"/>
                  </a:lnTo>
                  <a:lnTo>
                    <a:pt x="0" y="13176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grpSp>
        <p:nvGrpSpPr>
          <p:cNvPr name="Group 16" id="16"/>
          <p:cNvGrpSpPr/>
          <p:nvPr/>
        </p:nvGrpSpPr>
        <p:grpSpPr>
          <a:xfrm rot="0">
            <a:off x="1578217" y="3643062"/>
            <a:ext cx="1513132" cy="1951112"/>
            <a:chOff x="0" y="0"/>
            <a:chExt cx="2017509" cy="2601483"/>
          </a:xfrm>
        </p:grpSpPr>
        <p:sp>
          <p:nvSpPr>
            <p:cNvPr name="Freeform 17" id="17"/>
            <p:cNvSpPr/>
            <p:nvPr/>
          </p:nvSpPr>
          <p:spPr>
            <a:xfrm flipH="false" flipV="false" rot="0">
              <a:off x="83544" y="0"/>
              <a:ext cx="1850422" cy="1658697"/>
            </a:xfrm>
            <a:custGeom>
              <a:avLst/>
              <a:gdLst/>
              <a:ahLst/>
              <a:cxnLst/>
              <a:rect r="r" b="b" t="t" l="l"/>
              <a:pathLst>
                <a:path h="1658697" w="1850422">
                  <a:moveTo>
                    <a:pt x="0" y="0"/>
                  </a:moveTo>
                  <a:lnTo>
                    <a:pt x="1850422" y="0"/>
                  </a:lnTo>
                  <a:lnTo>
                    <a:pt x="1850422" y="1658697"/>
                  </a:lnTo>
                  <a:lnTo>
                    <a:pt x="0" y="1658697"/>
                  </a:lnTo>
                  <a:lnTo>
                    <a:pt x="0" y="0"/>
                  </a:lnTo>
                  <a:close/>
                </a:path>
              </a:pathLst>
            </a:custGeom>
            <a:blipFill>
              <a:blip r:embed="rId19"/>
              <a:stretch>
                <a:fillRect l="0" t="0" r="0" b="0"/>
              </a:stretch>
            </a:blipFill>
          </p:spPr>
        </p:sp>
        <p:sp>
          <p:nvSpPr>
            <p:cNvPr name="TextBox 18" id="18"/>
            <p:cNvSpPr txBox="true"/>
            <p:nvPr/>
          </p:nvSpPr>
          <p:spPr>
            <a:xfrm rot="0">
              <a:off x="0" y="1843678"/>
              <a:ext cx="2017509" cy="757805"/>
            </a:xfrm>
            <a:prstGeom prst="rect">
              <a:avLst/>
            </a:prstGeom>
          </p:spPr>
          <p:txBody>
            <a:bodyPr anchor="t" rtlCol="false" tIns="0" lIns="0" bIns="0" rIns="0">
              <a:spAutoFit/>
            </a:bodyPr>
            <a:lstStyle/>
            <a:p>
              <a:pPr algn="ctr">
                <a:lnSpc>
                  <a:spcPts val="4798"/>
                </a:lnSpc>
              </a:pPr>
              <a:r>
                <a:rPr lang="en-US" sz="3427">
                  <a:solidFill>
                    <a:srgbClr val="070707"/>
                  </a:solidFill>
                  <a:latin typeface="マキナス Flat"/>
                </a:rPr>
                <a:t>Tetris</a:t>
              </a:r>
            </a:p>
          </p:txBody>
        </p:sp>
      </p:grpSp>
      <p:grpSp>
        <p:nvGrpSpPr>
          <p:cNvPr name="Group 19" id="19"/>
          <p:cNvGrpSpPr/>
          <p:nvPr/>
        </p:nvGrpSpPr>
        <p:grpSpPr>
          <a:xfrm rot="0">
            <a:off x="7055578" y="4054346"/>
            <a:ext cx="3390317" cy="1459337"/>
            <a:chOff x="0" y="0"/>
            <a:chExt cx="4520422" cy="1945782"/>
          </a:xfrm>
        </p:grpSpPr>
        <p:sp>
          <p:nvSpPr>
            <p:cNvPr name="Freeform 20" id="20"/>
            <p:cNvSpPr/>
            <p:nvPr/>
          </p:nvSpPr>
          <p:spPr>
            <a:xfrm flipH="false" flipV="false" rot="0">
              <a:off x="1093123" y="0"/>
              <a:ext cx="2308518" cy="1160030"/>
            </a:xfrm>
            <a:custGeom>
              <a:avLst/>
              <a:gdLst/>
              <a:ahLst/>
              <a:cxnLst/>
              <a:rect r="r" b="b" t="t" l="l"/>
              <a:pathLst>
                <a:path h="1160030" w="2308518">
                  <a:moveTo>
                    <a:pt x="0" y="0"/>
                  </a:moveTo>
                  <a:lnTo>
                    <a:pt x="2308518" y="0"/>
                  </a:lnTo>
                  <a:lnTo>
                    <a:pt x="2308518" y="1160030"/>
                  </a:lnTo>
                  <a:lnTo>
                    <a:pt x="0" y="1160030"/>
                  </a:lnTo>
                  <a:lnTo>
                    <a:pt x="0" y="0"/>
                  </a:lnTo>
                  <a:close/>
                </a:path>
              </a:pathLst>
            </a:custGeom>
            <a:blipFill>
              <a:blip r:embed="rId20"/>
              <a:stretch>
                <a:fillRect l="0" t="0" r="0" b="0"/>
              </a:stretch>
            </a:blipFill>
          </p:spPr>
        </p:sp>
        <p:sp>
          <p:nvSpPr>
            <p:cNvPr name="TextBox 21" id="21"/>
            <p:cNvSpPr txBox="true"/>
            <p:nvPr/>
          </p:nvSpPr>
          <p:spPr>
            <a:xfrm rot="0">
              <a:off x="0" y="1315253"/>
              <a:ext cx="4520422" cy="630529"/>
            </a:xfrm>
            <a:prstGeom prst="rect">
              <a:avLst/>
            </a:prstGeom>
          </p:spPr>
          <p:txBody>
            <a:bodyPr anchor="t" rtlCol="false" tIns="0" lIns="0" bIns="0" rIns="0">
              <a:spAutoFit/>
            </a:bodyPr>
            <a:lstStyle/>
            <a:p>
              <a:pPr algn="ctr">
                <a:lnSpc>
                  <a:spcPts val="3980"/>
                </a:lnSpc>
              </a:pPr>
              <a:r>
                <a:rPr lang="en-US" sz="2843">
                  <a:solidFill>
                    <a:srgbClr val="070707"/>
                  </a:solidFill>
                  <a:latin typeface="マキナス Flat"/>
                </a:rPr>
                <a:t>GameOverSceen</a:t>
              </a:r>
            </a:p>
          </p:txBody>
        </p:sp>
      </p:grpSp>
      <p:grpSp>
        <p:nvGrpSpPr>
          <p:cNvPr name="Group 22" id="22"/>
          <p:cNvGrpSpPr/>
          <p:nvPr/>
        </p:nvGrpSpPr>
        <p:grpSpPr>
          <a:xfrm rot="0">
            <a:off x="3733654" y="3697395"/>
            <a:ext cx="3424444" cy="1842447"/>
            <a:chOff x="0" y="0"/>
            <a:chExt cx="4565925" cy="2456596"/>
          </a:xfrm>
        </p:grpSpPr>
        <p:sp>
          <p:nvSpPr>
            <p:cNvPr name="Freeform 23" id="23"/>
            <p:cNvSpPr/>
            <p:nvPr/>
          </p:nvSpPr>
          <p:spPr>
            <a:xfrm flipH="false" flipV="false" rot="0">
              <a:off x="863049" y="0"/>
              <a:ext cx="2550106" cy="1714947"/>
            </a:xfrm>
            <a:custGeom>
              <a:avLst/>
              <a:gdLst/>
              <a:ahLst/>
              <a:cxnLst/>
              <a:rect r="r" b="b" t="t" l="l"/>
              <a:pathLst>
                <a:path h="1714947" w="2550106">
                  <a:moveTo>
                    <a:pt x="0" y="0"/>
                  </a:moveTo>
                  <a:lnTo>
                    <a:pt x="2550107" y="0"/>
                  </a:lnTo>
                  <a:lnTo>
                    <a:pt x="2550107" y="1714947"/>
                  </a:lnTo>
                  <a:lnTo>
                    <a:pt x="0" y="1714947"/>
                  </a:lnTo>
                  <a:lnTo>
                    <a:pt x="0" y="0"/>
                  </a:lnTo>
                  <a:close/>
                </a:path>
              </a:pathLst>
            </a:custGeom>
            <a:blipFill>
              <a:blip r:embed="rId21"/>
              <a:stretch>
                <a:fillRect l="0" t="0" r="0" b="0"/>
              </a:stretch>
            </a:blipFill>
          </p:spPr>
        </p:sp>
        <p:sp>
          <p:nvSpPr>
            <p:cNvPr name="TextBox 24" id="24"/>
            <p:cNvSpPr txBox="true"/>
            <p:nvPr/>
          </p:nvSpPr>
          <p:spPr>
            <a:xfrm rot="0">
              <a:off x="0" y="1810770"/>
              <a:ext cx="4565925" cy="645826"/>
            </a:xfrm>
            <a:prstGeom prst="rect">
              <a:avLst/>
            </a:prstGeom>
          </p:spPr>
          <p:txBody>
            <a:bodyPr anchor="t" rtlCol="false" tIns="0" lIns="0" bIns="0" rIns="0">
              <a:spAutoFit/>
            </a:bodyPr>
            <a:lstStyle/>
            <a:p>
              <a:pPr algn="ctr">
                <a:lnSpc>
                  <a:spcPts val="4020"/>
                </a:lnSpc>
              </a:pPr>
              <a:r>
                <a:rPr lang="en-US" sz="2871">
                  <a:solidFill>
                    <a:srgbClr val="070707"/>
                  </a:solidFill>
                  <a:latin typeface="マキナス Flat"/>
                </a:rPr>
                <a:t>PlayerWinScreen</a:t>
              </a:r>
            </a:p>
          </p:txBody>
        </p:sp>
      </p:grpSp>
      <p:grpSp>
        <p:nvGrpSpPr>
          <p:cNvPr name="Group 25" id="25"/>
          <p:cNvGrpSpPr/>
          <p:nvPr/>
        </p:nvGrpSpPr>
        <p:grpSpPr>
          <a:xfrm rot="0">
            <a:off x="10445894" y="3927275"/>
            <a:ext cx="3163374" cy="1586408"/>
            <a:chOff x="0" y="0"/>
            <a:chExt cx="4217832" cy="2115210"/>
          </a:xfrm>
        </p:grpSpPr>
        <p:sp>
          <p:nvSpPr>
            <p:cNvPr name="Freeform 26" id="26"/>
            <p:cNvSpPr/>
            <p:nvPr/>
          </p:nvSpPr>
          <p:spPr>
            <a:xfrm flipH="false" flipV="false" rot="0">
              <a:off x="1423032" y="0"/>
              <a:ext cx="1424202" cy="1363673"/>
            </a:xfrm>
            <a:custGeom>
              <a:avLst/>
              <a:gdLst/>
              <a:ahLst/>
              <a:cxnLst/>
              <a:rect r="r" b="b" t="t" l="l"/>
              <a:pathLst>
                <a:path h="1363673" w="1424202">
                  <a:moveTo>
                    <a:pt x="0" y="0"/>
                  </a:moveTo>
                  <a:lnTo>
                    <a:pt x="1424202" y="0"/>
                  </a:lnTo>
                  <a:lnTo>
                    <a:pt x="1424202" y="1363673"/>
                  </a:lnTo>
                  <a:lnTo>
                    <a:pt x="0" y="1363673"/>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TextBox 27" id="27"/>
            <p:cNvSpPr txBox="true"/>
            <p:nvPr/>
          </p:nvSpPr>
          <p:spPr>
            <a:xfrm rot="0">
              <a:off x="0" y="1523062"/>
              <a:ext cx="4217832" cy="592148"/>
            </a:xfrm>
            <a:prstGeom prst="rect">
              <a:avLst/>
            </a:prstGeom>
          </p:spPr>
          <p:txBody>
            <a:bodyPr anchor="t" rtlCol="false" tIns="0" lIns="0" bIns="0" rIns="0">
              <a:spAutoFit/>
            </a:bodyPr>
            <a:lstStyle/>
            <a:p>
              <a:pPr algn="ctr">
                <a:lnSpc>
                  <a:spcPts val="3714"/>
                </a:lnSpc>
              </a:pPr>
              <a:r>
                <a:rPr lang="en-US" sz="2652">
                  <a:solidFill>
                    <a:srgbClr val="070707"/>
                  </a:solidFill>
                  <a:latin typeface="マキナス Flat"/>
                </a:rPr>
                <a:t>SettingsScreen</a:t>
              </a:r>
            </a:p>
          </p:txBody>
        </p:sp>
      </p:grpSp>
      <p:grpSp>
        <p:nvGrpSpPr>
          <p:cNvPr name="Group 28" id="28"/>
          <p:cNvGrpSpPr/>
          <p:nvPr/>
        </p:nvGrpSpPr>
        <p:grpSpPr>
          <a:xfrm rot="0">
            <a:off x="4632401" y="6451424"/>
            <a:ext cx="4743329" cy="2051397"/>
            <a:chOff x="0" y="0"/>
            <a:chExt cx="6324439" cy="2735196"/>
          </a:xfrm>
        </p:grpSpPr>
        <p:sp>
          <p:nvSpPr>
            <p:cNvPr name="Freeform 29" id="29"/>
            <p:cNvSpPr/>
            <p:nvPr/>
          </p:nvSpPr>
          <p:spPr>
            <a:xfrm flipH="false" flipV="false" rot="0">
              <a:off x="2219427" y="0"/>
              <a:ext cx="1887471" cy="1953398"/>
            </a:xfrm>
            <a:custGeom>
              <a:avLst/>
              <a:gdLst/>
              <a:ahLst/>
              <a:cxnLst/>
              <a:rect r="r" b="b" t="t" l="l"/>
              <a:pathLst>
                <a:path h="1953398" w="1887471">
                  <a:moveTo>
                    <a:pt x="0" y="0"/>
                  </a:moveTo>
                  <a:lnTo>
                    <a:pt x="1887471" y="0"/>
                  </a:lnTo>
                  <a:lnTo>
                    <a:pt x="1887471" y="1953398"/>
                  </a:lnTo>
                  <a:lnTo>
                    <a:pt x="0" y="195339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TextBox 30" id="30"/>
            <p:cNvSpPr txBox="true"/>
            <p:nvPr/>
          </p:nvSpPr>
          <p:spPr>
            <a:xfrm rot="0">
              <a:off x="0" y="2092618"/>
              <a:ext cx="6324439" cy="642578"/>
            </a:xfrm>
            <a:prstGeom prst="rect">
              <a:avLst/>
            </a:prstGeom>
          </p:spPr>
          <p:txBody>
            <a:bodyPr anchor="t" rtlCol="false" tIns="0" lIns="0" bIns="0" rIns="0">
              <a:spAutoFit/>
            </a:bodyPr>
            <a:lstStyle/>
            <a:p>
              <a:pPr algn="ctr">
                <a:lnSpc>
                  <a:spcPts val="4018"/>
                </a:lnSpc>
              </a:pPr>
              <a:r>
                <a:rPr lang="en-US" sz="2870">
                  <a:solidFill>
                    <a:srgbClr val="070707"/>
                  </a:solidFill>
                  <a:latin typeface="マキナス Flat"/>
                </a:rPr>
                <a:t>Settings</a:t>
              </a:r>
            </a:p>
          </p:txBody>
        </p:sp>
      </p:grpSp>
      <p:grpSp>
        <p:nvGrpSpPr>
          <p:cNvPr name="Group 31" id="31"/>
          <p:cNvGrpSpPr/>
          <p:nvPr/>
        </p:nvGrpSpPr>
        <p:grpSpPr>
          <a:xfrm rot="0">
            <a:off x="13786780" y="3945563"/>
            <a:ext cx="3472520" cy="1648611"/>
            <a:chOff x="0" y="0"/>
            <a:chExt cx="4630027" cy="2198148"/>
          </a:xfrm>
        </p:grpSpPr>
        <p:sp>
          <p:nvSpPr>
            <p:cNvPr name="Freeform 32" id="32"/>
            <p:cNvSpPr/>
            <p:nvPr/>
          </p:nvSpPr>
          <p:spPr>
            <a:xfrm flipH="false" flipV="false" rot="0">
              <a:off x="1385042" y="0"/>
              <a:ext cx="1859943" cy="1379739"/>
            </a:xfrm>
            <a:custGeom>
              <a:avLst/>
              <a:gdLst/>
              <a:ahLst/>
              <a:cxnLst/>
              <a:rect r="r" b="b" t="t" l="l"/>
              <a:pathLst>
                <a:path h="1379739" w="1859943">
                  <a:moveTo>
                    <a:pt x="0" y="0"/>
                  </a:moveTo>
                  <a:lnTo>
                    <a:pt x="1859943" y="0"/>
                  </a:lnTo>
                  <a:lnTo>
                    <a:pt x="1859943" y="1379739"/>
                  </a:lnTo>
                  <a:lnTo>
                    <a:pt x="0" y="1379739"/>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33" id="33"/>
            <p:cNvSpPr txBox="true"/>
            <p:nvPr/>
          </p:nvSpPr>
          <p:spPr>
            <a:xfrm rot="0">
              <a:off x="0" y="1544191"/>
              <a:ext cx="4630027" cy="653957"/>
            </a:xfrm>
            <a:prstGeom prst="rect">
              <a:avLst/>
            </a:prstGeom>
          </p:spPr>
          <p:txBody>
            <a:bodyPr anchor="t" rtlCol="false" tIns="0" lIns="0" bIns="0" rIns="0">
              <a:spAutoFit/>
            </a:bodyPr>
            <a:lstStyle/>
            <a:p>
              <a:pPr algn="ctr">
                <a:lnSpc>
                  <a:spcPts val="4077"/>
                </a:lnSpc>
              </a:pPr>
              <a:r>
                <a:rPr lang="en-US" sz="2912">
                  <a:solidFill>
                    <a:srgbClr val="070707"/>
                  </a:solidFill>
                  <a:latin typeface="マキナス Flat"/>
                </a:rPr>
                <a:t>SoloTetrisGame</a:t>
              </a:r>
            </a:p>
          </p:txBody>
        </p:sp>
      </p:grpSp>
      <p:grpSp>
        <p:nvGrpSpPr>
          <p:cNvPr name="Group 34" id="34"/>
          <p:cNvGrpSpPr/>
          <p:nvPr/>
        </p:nvGrpSpPr>
        <p:grpSpPr>
          <a:xfrm rot="0">
            <a:off x="1730018" y="6587562"/>
            <a:ext cx="4264999" cy="1915259"/>
            <a:chOff x="0" y="0"/>
            <a:chExt cx="5686665" cy="2553679"/>
          </a:xfrm>
        </p:grpSpPr>
        <p:sp>
          <p:nvSpPr>
            <p:cNvPr name="Freeform 35" id="35"/>
            <p:cNvSpPr/>
            <p:nvPr/>
          </p:nvSpPr>
          <p:spPr>
            <a:xfrm flipH="false" flipV="false" rot="0">
              <a:off x="1701129" y="0"/>
              <a:ext cx="1719628" cy="1694616"/>
            </a:xfrm>
            <a:custGeom>
              <a:avLst/>
              <a:gdLst/>
              <a:ahLst/>
              <a:cxnLst/>
              <a:rect r="r" b="b" t="t" l="l"/>
              <a:pathLst>
                <a:path h="1694616" w="1719628">
                  <a:moveTo>
                    <a:pt x="0" y="0"/>
                  </a:moveTo>
                  <a:lnTo>
                    <a:pt x="1719628" y="0"/>
                  </a:lnTo>
                  <a:lnTo>
                    <a:pt x="1719628" y="1694616"/>
                  </a:lnTo>
                  <a:lnTo>
                    <a:pt x="0" y="1694616"/>
                  </a:lnTo>
                  <a:lnTo>
                    <a:pt x="0" y="0"/>
                  </a:lnTo>
                  <a:close/>
                </a:path>
              </a:pathLst>
            </a:custGeom>
            <a:blipFill>
              <a:blip r:embed="rId28">
                <a:extLst>
                  <a:ext uri="{96DAC541-7B7A-43D3-8B79-37D633B846F1}">
                    <asvg:svgBlip xmlns:asvg="http://schemas.microsoft.com/office/drawing/2016/SVG/main" r:embed="rId29"/>
                  </a:ext>
                </a:extLst>
              </a:blip>
              <a:stretch>
                <a:fillRect l="0" t="0" r="0" b="0"/>
              </a:stretch>
            </a:blipFill>
          </p:spPr>
        </p:sp>
        <p:sp>
          <p:nvSpPr>
            <p:cNvPr name="TextBox 36" id="36"/>
            <p:cNvSpPr txBox="true"/>
            <p:nvPr/>
          </p:nvSpPr>
          <p:spPr>
            <a:xfrm rot="0">
              <a:off x="0" y="1756171"/>
              <a:ext cx="5686665" cy="797508"/>
            </a:xfrm>
            <a:prstGeom prst="rect">
              <a:avLst/>
            </a:prstGeom>
          </p:spPr>
          <p:txBody>
            <a:bodyPr anchor="t" rtlCol="false" tIns="0" lIns="0" bIns="0" rIns="0">
              <a:spAutoFit/>
            </a:bodyPr>
            <a:lstStyle/>
            <a:p>
              <a:pPr algn="ctr">
                <a:lnSpc>
                  <a:spcPts val="5007"/>
                </a:lnSpc>
              </a:pPr>
              <a:r>
                <a:rPr lang="en-US" sz="3576">
                  <a:solidFill>
                    <a:srgbClr val="070707"/>
                  </a:solidFill>
                  <a:latin typeface="マキナス Flat"/>
                </a:rPr>
                <a:t>DualTetrisGame</a:t>
              </a:r>
            </a:p>
          </p:txBody>
        </p:sp>
      </p:grpSp>
      <p:grpSp>
        <p:nvGrpSpPr>
          <p:cNvPr name="Group 37" id="37"/>
          <p:cNvGrpSpPr/>
          <p:nvPr/>
        </p:nvGrpSpPr>
        <p:grpSpPr>
          <a:xfrm rot="0">
            <a:off x="6686697" y="6919883"/>
            <a:ext cx="5378067" cy="1582938"/>
            <a:chOff x="0" y="0"/>
            <a:chExt cx="7170756" cy="2110584"/>
          </a:xfrm>
        </p:grpSpPr>
        <p:sp>
          <p:nvSpPr>
            <p:cNvPr name="Freeform 38" id="38"/>
            <p:cNvSpPr/>
            <p:nvPr/>
          </p:nvSpPr>
          <p:spPr>
            <a:xfrm flipH="false" flipV="false" rot="0">
              <a:off x="2714087" y="0"/>
              <a:ext cx="1742582" cy="1335253"/>
            </a:xfrm>
            <a:custGeom>
              <a:avLst/>
              <a:gdLst/>
              <a:ahLst/>
              <a:cxnLst/>
              <a:rect r="r" b="b" t="t" l="l"/>
              <a:pathLst>
                <a:path h="1335253" w="1742582">
                  <a:moveTo>
                    <a:pt x="0" y="0"/>
                  </a:moveTo>
                  <a:lnTo>
                    <a:pt x="1742582" y="0"/>
                  </a:lnTo>
                  <a:lnTo>
                    <a:pt x="1742582" y="1335253"/>
                  </a:lnTo>
                  <a:lnTo>
                    <a:pt x="0" y="1335253"/>
                  </a:lnTo>
                  <a:lnTo>
                    <a:pt x="0" y="0"/>
                  </a:lnTo>
                  <a:close/>
                </a:path>
              </a:pathLst>
            </a:custGeom>
            <a:blipFill>
              <a:blip r:embed="rId30">
                <a:extLst>
                  <a:ext uri="{96DAC541-7B7A-43D3-8B79-37D633B846F1}">
                    <asvg:svgBlip xmlns:asvg="http://schemas.microsoft.com/office/drawing/2016/SVG/main" r:embed="rId31"/>
                  </a:ext>
                </a:extLst>
              </a:blip>
              <a:stretch>
                <a:fillRect l="0" t="0" r="0" b="0"/>
              </a:stretch>
            </a:blipFill>
          </p:spPr>
        </p:sp>
        <p:sp>
          <p:nvSpPr>
            <p:cNvPr name="TextBox 39" id="39"/>
            <p:cNvSpPr txBox="true"/>
            <p:nvPr/>
          </p:nvSpPr>
          <p:spPr>
            <a:xfrm rot="0">
              <a:off x="0" y="1381416"/>
              <a:ext cx="7170756" cy="729168"/>
            </a:xfrm>
            <a:prstGeom prst="rect">
              <a:avLst/>
            </a:prstGeom>
          </p:spPr>
          <p:txBody>
            <a:bodyPr anchor="t" rtlCol="false" tIns="0" lIns="0" bIns="0" rIns="0">
              <a:spAutoFit/>
            </a:bodyPr>
            <a:lstStyle/>
            <a:p>
              <a:pPr algn="ctr">
                <a:lnSpc>
                  <a:spcPts val="4555"/>
                </a:lnSpc>
              </a:pPr>
              <a:r>
                <a:rPr lang="en-US" sz="3254">
                  <a:solidFill>
                    <a:srgbClr val="070707"/>
                  </a:solidFill>
                  <a:latin typeface="マキナス Flat"/>
                </a:rPr>
                <a:t>Menu</a:t>
              </a:r>
            </a:p>
          </p:txBody>
        </p:sp>
      </p:grpSp>
      <p:grpSp>
        <p:nvGrpSpPr>
          <p:cNvPr name="Group 40" id="40"/>
          <p:cNvGrpSpPr/>
          <p:nvPr/>
        </p:nvGrpSpPr>
        <p:grpSpPr>
          <a:xfrm rot="0">
            <a:off x="9469656" y="6717260"/>
            <a:ext cx="4743329" cy="1847764"/>
            <a:chOff x="0" y="0"/>
            <a:chExt cx="6324439" cy="2463686"/>
          </a:xfrm>
        </p:grpSpPr>
        <p:sp>
          <p:nvSpPr>
            <p:cNvPr name="Freeform 41" id="41"/>
            <p:cNvSpPr/>
            <p:nvPr/>
          </p:nvSpPr>
          <p:spPr>
            <a:xfrm flipH="false" flipV="false" rot="0">
              <a:off x="2136008" y="0"/>
              <a:ext cx="1952153" cy="1629160"/>
            </a:xfrm>
            <a:custGeom>
              <a:avLst/>
              <a:gdLst/>
              <a:ahLst/>
              <a:cxnLst/>
              <a:rect r="r" b="b" t="t" l="l"/>
              <a:pathLst>
                <a:path h="1629160" w="1952153">
                  <a:moveTo>
                    <a:pt x="0" y="0"/>
                  </a:moveTo>
                  <a:lnTo>
                    <a:pt x="1952153" y="0"/>
                  </a:lnTo>
                  <a:lnTo>
                    <a:pt x="1952153" y="1629160"/>
                  </a:lnTo>
                  <a:lnTo>
                    <a:pt x="0" y="1629160"/>
                  </a:lnTo>
                  <a:lnTo>
                    <a:pt x="0" y="0"/>
                  </a:lnTo>
                  <a:close/>
                </a:path>
              </a:pathLst>
            </a:custGeom>
            <a:blipFill>
              <a:blip r:embed="rId32">
                <a:extLst>
                  <a:ext uri="{96DAC541-7B7A-43D3-8B79-37D633B846F1}">
                    <asvg:svgBlip xmlns:asvg="http://schemas.microsoft.com/office/drawing/2016/SVG/main" r:embed="rId33"/>
                  </a:ext>
                </a:extLst>
              </a:blip>
              <a:stretch>
                <a:fillRect l="0" t="0" r="0" b="0"/>
              </a:stretch>
            </a:blipFill>
          </p:spPr>
        </p:sp>
        <p:sp>
          <p:nvSpPr>
            <p:cNvPr name="TextBox 42" id="42"/>
            <p:cNvSpPr txBox="true"/>
            <p:nvPr/>
          </p:nvSpPr>
          <p:spPr>
            <a:xfrm rot="0">
              <a:off x="0" y="1821108"/>
              <a:ext cx="6324439" cy="642578"/>
            </a:xfrm>
            <a:prstGeom prst="rect">
              <a:avLst/>
            </a:prstGeom>
          </p:spPr>
          <p:txBody>
            <a:bodyPr anchor="t" rtlCol="false" tIns="0" lIns="0" bIns="0" rIns="0">
              <a:spAutoFit/>
            </a:bodyPr>
            <a:lstStyle/>
            <a:p>
              <a:pPr algn="ctr">
                <a:lnSpc>
                  <a:spcPts val="4018"/>
                </a:lnSpc>
              </a:pPr>
              <a:r>
                <a:rPr lang="en-US" sz="2870">
                  <a:solidFill>
                    <a:srgbClr val="070707"/>
                  </a:solidFill>
                  <a:latin typeface="マキナス Flat"/>
                </a:rPr>
                <a:t>Game Mode</a:t>
              </a:r>
            </a:p>
          </p:txBody>
        </p:sp>
      </p:grpSp>
      <p:grpSp>
        <p:nvGrpSpPr>
          <p:cNvPr name="Group 43" id="43"/>
          <p:cNvGrpSpPr/>
          <p:nvPr/>
        </p:nvGrpSpPr>
        <p:grpSpPr>
          <a:xfrm rot="0">
            <a:off x="11814653" y="6740982"/>
            <a:ext cx="4743329" cy="1844012"/>
            <a:chOff x="0" y="0"/>
            <a:chExt cx="6324439" cy="2458682"/>
          </a:xfrm>
        </p:grpSpPr>
        <p:sp>
          <p:nvSpPr>
            <p:cNvPr name="Freeform 44" id="44"/>
            <p:cNvSpPr/>
            <p:nvPr/>
          </p:nvSpPr>
          <p:spPr>
            <a:xfrm flipH="false" flipV="false" rot="0">
              <a:off x="2399665" y="0"/>
              <a:ext cx="1525109" cy="1525109"/>
            </a:xfrm>
            <a:custGeom>
              <a:avLst/>
              <a:gdLst/>
              <a:ahLst/>
              <a:cxnLst/>
              <a:rect r="r" b="b" t="t" l="l"/>
              <a:pathLst>
                <a:path h="1525109" w="1525109">
                  <a:moveTo>
                    <a:pt x="0" y="0"/>
                  </a:moveTo>
                  <a:lnTo>
                    <a:pt x="1525109" y="0"/>
                  </a:lnTo>
                  <a:lnTo>
                    <a:pt x="1525109" y="1525109"/>
                  </a:lnTo>
                  <a:lnTo>
                    <a:pt x="0" y="1525109"/>
                  </a:lnTo>
                  <a:lnTo>
                    <a:pt x="0" y="0"/>
                  </a:lnTo>
                  <a:close/>
                </a:path>
              </a:pathLst>
            </a:custGeom>
            <a:blipFill>
              <a:blip r:embed="rId34">
                <a:extLst>
                  <a:ext uri="{96DAC541-7B7A-43D3-8B79-37D633B846F1}">
                    <asvg:svgBlip xmlns:asvg="http://schemas.microsoft.com/office/drawing/2016/SVG/main" r:embed="rId35"/>
                  </a:ext>
                </a:extLst>
              </a:blip>
              <a:stretch>
                <a:fillRect l="0" t="0" r="0" b="0"/>
              </a:stretch>
            </a:blipFill>
          </p:spPr>
        </p:sp>
        <p:sp>
          <p:nvSpPr>
            <p:cNvPr name="TextBox 45" id="45"/>
            <p:cNvSpPr txBox="true"/>
            <p:nvPr/>
          </p:nvSpPr>
          <p:spPr>
            <a:xfrm rot="0">
              <a:off x="0" y="1816105"/>
              <a:ext cx="6324439" cy="642578"/>
            </a:xfrm>
            <a:prstGeom prst="rect">
              <a:avLst/>
            </a:prstGeom>
          </p:spPr>
          <p:txBody>
            <a:bodyPr anchor="t" rtlCol="false" tIns="0" lIns="0" bIns="0" rIns="0">
              <a:spAutoFit/>
            </a:bodyPr>
            <a:lstStyle/>
            <a:p>
              <a:pPr algn="ctr">
                <a:lnSpc>
                  <a:spcPts val="4018"/>
                </a:lnSpc>
              </a:pPr>
              <a:r>
                <a:rPr lang="en-US" sz="2870">
                  <a:solidFill>
                    <a:srgbClr val="070707"/>
                  </a:solidFill>
                  <a:latin typeface="マキナス Flat"/>
                </a:rPr>
                <a:t>Themes</a:t>
              </a:r>
            </a:p>
          </p:txBody>
        </p:sp>
      </p:grpSp>
    </p:spTree>
  </p:cSld>
  <p:clrMapOvr>
    <a:masterClrMapping/>
  </p:clrMapOvr>
  <p:transition spd="slow">
    <p:push dir="u"/>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11636797" y="-3684717"/>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3646835" y="7510294"/>
            <a:ext cx="11245006" cy="6737633"/>
          </a:xfrm>
          <a:custGeom>
            <a:avLst/>
            <a:gdLst/>
            <a:ahLst/>
            <a:cxnLst/>
            <a:rect r="r" b="b" t="t" l="l"/>
            <a:pathLst>
              <a:path h="6737633" w="11245006">
                <a:moveTo>
                  <a:pt x="0" y="0"/>
                </a:moveTo>
                <a:lnTo>
                  <a:pt x="11245006" y="0"/>
                </a:lnTo>
                <a:lnTo>
                  <a:pt x="11245006" y="6737632"/>
                </a:lnTo>
                <a:lnTo>
                  <a:pt x="0" y="6737632"/>
                </a:lnTo>
                <a:lnTo>
                  <a:pt x="0" y="0"/>
                </a:lnTo>
                <a:close/>
              </a:path>
            </a:pathLst>
          </a:custGeom>
          <a:blipFill>
            <a:blip r:embed="rId3"/>
            <a:stretch>
              <a:fillRect l="0" t="0" r="0" b="0"/>
            </a:stretch>
          </a:blipFill>
        </p:spPr>
      </p:sp>
      <p:sp>
        <p:nvSpPr>
          <p:cNvPr name="Freeform 5" id="5"/>
          <p:cNvSpPr/>
          <p:nvPr/>
        </p:nvSpPr>
        <p:spPr>
          <a:xfrm flipH="false" flipV="false" rot="706915">
            <a:off x="138858" y="-3062086"/>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405851" y="8591166"/>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8" id="8"/>
          <p:cNvSpPr/>
          <p:nvPr/>
        </p:nvSpPr>
        <p:spPr>
          <a:xfrm flipH="false" flipV="false" rot="0">
            <a:off x="6948894" y="4503218"/>
            <a:ext cx="1298555" cy="1694689"/>
          </a:xfrm>
          <a:custGeom>
            <a:avLst/>
            <a:gdLst/>
            <a:ahLst/>
            <a:cxnLst/>
            <a:rect r="r" b="b" t="t" l="l"/>
            <a:pathLst>
              <a:path h="1694689" w="1298555">
                <a:moveTo>
                  <a:pt x="0" y="0"/>
                </a:moveTo>
                <a:lnTo>
                  <a:pt x="1298555" y="0"/>
                </a:lnTo>
                <a:lnTo>
                  <a:pt x="1298555" y="1694688"/>
                </a:lnTo>
                <a:lnTo>
                  <a:pt x="0" y="16946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170077">
            <a:off x="8430725" y="4671713"/>
            <a:ext cx="1857273" cy="1481175"/>
          </a:xfrm>
          <a:custGeom>
            <a:avLst/>
            <a:gdLst/>
            <a:ahLst/>
            <a:cxnLst/>
            <a:rect r="r" b="b" t="t" l="l"/>
            <a:pathLst>
              <a:path h="1481175" w="1857273">
                <a:moveTo>
                  <a:pt x="0" y="0"/>
                </a:moveTo>
                <a:lnTo>
                  <a:pt x="1857273" y="0"/>
                </a:lnTo>
                <a:lnTo>
                  <a:pt x="1857273" y="1481175"/>
                </a:lnTo>
                <a:lnTo>
                  <a:pt x="0" y="1481175"/>
                </a:lnTo>
                <a:lnTo>
                  <a:pt x="0" y="0"/>
                </a:lnTo>
                <a:close/>
              </a:path>
            </a:pathLst>
          </a:custGeom>
          <a:blipFill>
            <a:blip r:embed="rId7"/>
            <a:stretch>
              <a:fillRect l="0" t="0" r="0" b="0"/>
            </a:stretch>
          </a:blipFill>
        </p:spPr>
      </p:sp>
      <p:sp>
        <p:nvSpPr>
          <p:cNvPr name="Freeform 10" id="10"/>
          <p:cNvSpPr/>
          <p:nvPr/>
        </p:nvSpPr>
        <p:spPr>
          <a:xfrm flipH="false" flipV="false" rot="-265003">
            <a:off x="10397137" y="4261166"/>
            <a:ext cx="1157484" cy="2178793"/>
          </a:xfrm>
          <a:custGeom>
            <a:avLst/>
            <a:gdLst/>
            <a:ahLst/>
            <a:cxnLst/>
            <a:rect r="r" b="b" t="t" l="l"/>
            <a:pathLst>
              <a:path h="2178793" w="1157484">
                <a:moveTo>
                  <a:pt x="0" y="0"/>
                </a:moveTo>
                <a:lnTo>
                  <a:pt x="1157484" y="0"/>
                </a:lnTo>
                <a:lnTo>
                  <a:pt x="1157484" y="2178793"/>
                </a:lnTo>
                <a:lnTo>
                  <a:pt x="0" y="217879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slow">
    <p:push dir="d"/>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0">
            <a:off x="11636797" y="-3684717"/>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4" id="4"/>
          <p:cNvSpPr/>
          <p:nvPr/>
        </p:nvSpPr>
        <p:spPr>
          <a:xfrm flipH="false" flipV="false" rot="-10800000">
            <a:off x="-3646835" y="7510294"/>
            <a:ext cx="11245006" cy="6737633"/>
          </a:xfrm>
          <a:custGeom>
            <a:avLst/>
            <a:gdLst/>
            <a:ahLst/>
            <a:cxnLst/>
            <a:rect r="r" b="b" t="t" l="l"/>
            <a:pathLst>
              <a:path h="6737633" w="11245006">
                <a:moveTo>
                  <a:pt x="0" y="0"/>
                </a:moveTo>
                <a:lnTo>
                  <a:pt x="11245006" y="0"/>
                </a:lnTo>
                <a:lnTo>
                  <a:pt x="11245006" y="6737632"/>
                </a:lnTo>
                <a:lnTo>
                  <a:pt x="0" y="6737632"/>
                </a:lnTo>
                <a:lnTo>
                  <a:pt x="0" y="0"/>
                </a:lnTo>
                <a:close/>
              </a:path>
            </a:pathLst>
          </a:custGeom>
          <a:blipFill>
            <a:blip r:embed="rId3"/>
            <a:stretch>
              <a:fillRect l="0" t="0" r="0" b="0"/>
            </a:stretch>
          </a:blipFill>
        </p:spPr>
      </p:sp>
      <p:sp>
        <p:nvSpPr>
          <p:cNvPr name="Freeform 5" id="5"/>
          <p:cNvSpPr/>
          <p:nvPr/>
        </p:nvSpPr>
        <p:spPr>
          <a:xfrm flipH="false" flipV="false" rot="706915">
            <a:off x="138858" y="-3062086"/>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6" id="6"/>
          <p:cNvSpPr/>
          <p:nvPr/>
        </p:nvSpPr>
        <p:spPr>
          <a:xfrm flipH="false" flipV="false" rot="-10503611">
            <a:off x="5239466" y="8796418"/>
            <a:ext cx="16230600" cy="4564856"/>
          </a:xfrm>
          <a:custGeom>
            <a:avLst/>
            <a:gdLst/>
            <a:ahLst/>
            <a:cxnLst/>
            <a:rect r="r" b="b" t="t" l="l"/>
            <a:pathLst>
              <a:path h="4564856" w="16230600">
                <a:moveTo>
                  <a:pt x="0" y="0"/>
                </a:moveTo>
                <a:lnTo>
                  <a:pt x="16230600" y="0"/>
                </a:lnTo>
                <a:lnTo>
                  <a:pt x="16230600" y="4564856"/>
                </a:lnTo>
                <a:lnTo>
                  <a:pt x="0" y="4564856"/>
                </a:lnTo>
                <a:lnTo>
                  <a:pt x="0" y="0"/>
                </a:lnTo>
                <a:close/>
              </a:path>
            </a:pathLst>
          </a:custGeom>
          <a:blipFill>
            <a:blip r:embed="rId4"/>
            <a:stretch>
              <a:fillRect l="0" t="0" r="0" b="0"/>
            </a:stretch>
          </a:blipFill>
        </p:spPr>
      </p:sp>
      <p:sp>
        <p:nvSpPr>
          <p:cNvPr name="Freeform 7" id="7"/>
          <p:cNvSpPr/>
          <p:nvPr/>
        </p:nvSpPr>
        <p:spPr>
          <a:xfrm flipH="false" flipV="false" rot="-10800000">
            <a:off x="-2405851" y="8591166"/>
            <a:ext cx="11245006" cy="6737633"/>
          </a:xfrm>
          <a:custGeom>
            <a:avLst/>
            <a:gdLst/>
            <a:ahLst/>
            <a:cxnLst/>
            <a:rect r="r" b="b" t="t" l="l"/>
            <a:pathLst>
              <a:path h="6737633" w="11245006">
                <a:moveTo>
                  <a:pt x="0" y="0"/>
                </a:moveTo>
                <a:lnTo>
                  <a:pt x="11245006" y="0"/>
                </a:lnTo>
                <a:lnTo>
                  <a:pt x="11245006" y="6737633"/>
                </a:lnTo>
                <a:lnTo>
                  <a:pt x="0" y="6737633"/>
                </a:lnTo>
                <a:lnTo>
                  <a:pt x="0" y="0"/>
                </a:lnTo>
                <a:close/>
              </a:path>
            </a:pathLst>
          </a:custGeom>
          <a:blipFill>
            <a:blip r:embed="rId3"/>
            <a:stretch>
              <a:fillRect l="0" t="0" r="0" b="0"/>
            </a:stretch>
          </a:blipFill>
        </p:spPr>
      </p:sp>
      <p:sp>
        <p:nvSpPr>
          <p:cNvPr name="Freeform 8" id="8"/>
          <p:cNvSpPr/>
          <p:nvPr/>
        </p:nvSpPr>
        <p:spPr>
          <a:xfrm flipH="false" flipV="false" rot="0">
            <a:off x="273107" y="2943177"/>
            <a:ext cx="7981051" cy="109739"/>
          </a:xfrm>
          <a:custGeom>
            <a:avLst/>
            <a:gdLst/>
            <a:ahLst/>
            <a:cxnLst/>
            <a:rect r="r" b="b" t="t" l="l"/>
            <a:pathLst>
              <a:path h="109739" w="7981051">
                <a:moveTo>
                  <a:pt x="0" y="0"/>
                </a:moveTo>
                <a:lnTo>
                  <a:pt x="7981051" y="0"/>
                </a:lnTo>
                <a:lnTo>
                  <a:pt x="7981051" y="109739"/>
                </a:lnTo>
                <a:lnTo>
                  <a:pt x="0" y="1097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56210" y="1433307"/>
            <a:ext cx="18616715" cy="7067224"/>
          </a:xfrm>
          <a:custGeom>
            <a:avLst/>
            <a:gdLst/>
            <a:ahLst/>
            <a:cxnLst/>
            <a:rect r="r" b="b" t="t" l="l"/>
            <a:pathLst>
              <a:path h="7067224" w="18616715">
                <a:moveTo>
                  <a:pt x="0" y="0"/>
                </a:moveTo>
                <a:lnTo>
                  <a:pt x="18616714" y="0"/>
                </a:lnTo>
                <a:lnTo>
                  <a:pt x="18616714" y="7067223"/>
                </a:lnTo>
                <a:lnTo>
                  <a:pt x="0" y="7067223"/>
                </a:lnTo>
                <a:lnTo>
                  <a:pt x="0" y="0"/>
                </a:lnTo>
                <a:close/>
              </a:path>
            </a:pathLst>
          </a:custGeom>
          <a:blipFill>
            <a:blip r:embed="rId7"/>
            <a:stretch>
              <a:fillRect l="-327" t="0" r="-327" b="0"/>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10800000">
            <a:off x="-2035103" y="-5524430"/>
            <a:ext cx="17152213" cy="7561267"/>
          </a:xfrm>
          <a:custGeom>
            <a:avLst/>
            <a:gdLst/>
            <a:ahLst/>
            <a:cxnLst/>
            <a:rect r="r" b="b" t="t" l="l"/>
            <a:pathLst>
              <a:path h="7561267" w="17152213">
                <a:moveTo>
                  <a:pt x="0" y="0"/>
                </a:moveTo>
                <a:lnTo>
                  <a:pt x="17152213" y="0"/>
                </a:lnTo>
                <a:lnTo>
                  <a:pt x="17152213" y="7561267"/>
                </a:lnTo>
                <a:lnTo>
                  <a:pt x="0" y="7561267"/>
                </a:lnTo>
                <a:lnTo>
                  <a:pt x="0" y="0"/>
                </a:lnTo>
                <a:close/>
              </a:path>
            </a:pathLst>
          </a:custGeom>
          <a:blipFill>
            <a:blip r:embed="rId3"/>
            <a:stretch>
              <a:fillRect l="0" t="0" r="0" b="0"/>
            </a:stretch>
          </a:blipFill>
        </p:spPr>
      </p:sp>
      <p:sp>
        <p:nvSpPr>
          <p:cNvPr name="Freeform 4" id="4"/>
          <p:cNvSpPr/>
          <p:nvPr/>
        </p:nvSpPr>
        <p:spPr>
          <a:xfrm flipH="false" flipV="false" rot="0">
            <a:off x="-1864472" y="8547015"/>
            <a:ext cx="16230600" cy="6816852"/>
          </a:xfrm>
          <a:custGeom>
            <a:avLst/>
            <a:gdLst/>
            <a:ahLst/>
            <a:cxnLst/>
            <a:rect r="r" b="b" t="t" l="l"/>
            <a:pathLst>
              <a:path h="6816852" w="16230600">
                <a:moveTo>
                  <a:pt x="0" y="0"/>
                </a:moveTo>
                <a:lnTo>
                  <a:pt x="16230600" y="0"/>
                </a:lnTo>
                <a:lnTo>
                  <a:pt x="16230600" y="6816852"/>
                </a:lnTo>
                <a:lnTo>
                  <a:pt x="0" y="6816852"/>
                </a:lnTo>
                <a:lnTo>
                  <a:pt x="0" y="0"/>
                </a:lnTo>
                <a:close/>
              </a:path>
            </a:pathLst>
          </a:custGeom>
          <a:blipFill>
            <a:blip r:embed="rId4"/>
            <a:stretch>
              <a:fillRect l="0" t="0" r="0" b="0"/>
            </a:stretch>
          </a:blipFill>
        </p:spPr>
      </p:sp>
      <p:sp>
        <p:nvSpPr>
          <p:cNvPr name="Freeform 5" id="5"/>
          <p:cNvSpPr/>
          <p:nvPr/>
        </p:nvSpPr>
        <p:spPr>
          <a:xfrm flipH="false" flipV="false" rot="0">
            <a:off x="7838931" y="530247"/>
            <a:ext cx="10263259" cy="4905341"/>
          </a:xfrm>
          <a:custGeom>
            <a:avLst/>
            <a:gdLst/>
            <a:ahLst/>
            <a:cxnLst/>
            <a:rect r="r" b="b" t="t" l="l"/>
            <a:pathLst>
              <a:path h="4905341" w="10263259">
                <a:moveTo>
                  <a:pt x="0" y="0"/>
                </a:moveTo>
                <a:lnTo>
                  <a:pt x="10263260" y="0"/>
                </a:lnTo>
                <a:lnTo>
                  <a:pt x="10263260" y="4905342"/>
                </a:lnTo>
                <a:lnTo>
                  <a:pt x="0" y="4905342"/>
                </a:lnTo>
                <a:lnTo>
                  <a:pt x="0" y="0"/>
                </a:lnTo>
                <a:close/>
              </a:path>
            </a:pathLst>
          </a:custGeom>
          <a:blipFill>
            <a:blip r:embed="rId5"/>
            <a:stretch>
              <a:fillRect l="0" t="0" r="0" b="0"/>
            </a:stretch>
          </a:blipFill>
        </p:spPr>
      </p:sp>
      <p:sp>
        <p:nvSpPr>
          <p:cNvPr name="Freeform 6" id="6"/>
          <p:cNvSpPr/>
          <p:nvPr/>
        </p:nvSpPr>
        <p:spPr>
          <a:xfrm flipH="false" flipV="false" rot="0">
            <a:off x="7838931" y="4352698"/>
            <a:ext cx="10263259" cy="5691444"/>
          </a:xfrm>
          <a:custGeom>
            <a:avLst/>
            <a:gdLst/>
            <a:ahLst/>
            <a:cxnLst/>
            <a:rect r="r" b="b" t="t" l="l"/>
            <a:pathLst>
              <a:path h="5691444" w="10263259">
                <a:moveTo>
                  <a:pt x="0" y="0"/>
                </a:moveTo>
                <a:lnTo>
                  <a:pt x="10263260" y="0"/>
                </a:lnTo>
                <a:lnTo>
                  <a:pt x="10263260" y="5691444"/>
                </a:lnTo>
                <a:lnTo>
                  <a:pt x="0" y="5691444"/>
                </a:lnTo>
                <a:lnTo>
                  <a:pt x="0" y="0"/>
                </a:lnTo>
                <a:close/>
              </a:path>
            </a:pathLst>
          </a:custGeom>
          <a:blipFill>
            <a:blip r:embed="rId6"/>
            <a:stretch>
              <a:fillRect l="0" t="0" r="0" b="0"/>
            </a:stretch>
          </a:blipFill>
        </p:spPr>
      </p:sp>
      <p:sp>
        <p:nvSpPr>
          <p:cNvPr name="Freeform 7" id="7"/>
          <p:cNvSpPr/>
          <p:nvPr/>
        </p:nvSpPr>
        <p:spPr>
          <a:xfrm flipH="false" flipV="false" rot="706915">
            <a:off x="5563508" y="-285485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7"/>
            <a:stretch>
              <a:fillRect l="0" t="0" r="0" b="0"/>
            </a:stretch>
          </a:blipFill>
        </p:spPr>
      </p:sp>
      <p:sp>
        <p:nvSpPr>
          <p:cNvPr name="Freeform 8" id="8"/>
          <p:cNvSpPr/>
          <p:nvPr/>
        </p:nvSpPr>
        <p:spPr>
          <a:xfrm flipH="false" flipV="false" rot="0">
            <a:off x="617954" y="4122241"/>
            <a:ext cx="6092705" cy="83775"/>
          </a:xfrm>
          <a:custGeom>
            <a:avLst/>
            <a:gdLst/>
            <a:ahLst/>
            <a:cxnLst/>
            <a:rect r="r" b="b" t="t" l="l"/>
            <a:pathLst>
              <a:path h="83775" w="6092705">
                <a:moveTo>
                  <a:pt x="0" y="0"/>
                </a:moveTo>
                <a:lnTo>
                  <a:pt x="6092705" y="0"/>
                </a:lnTo>
                <a:lnTo>
                  <a:pt x="6092705" y="83775"/>
                </a:lnTo>
                <a:lnTo>
                  <a:pt x="0" y="837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9" id="9"/>
          <p:cNvGrpSpPr/>
          <p:nvPr/>
        </p:nvGrpSpPr>
        <p:grpSpPr>
          <a:xfrm rot="0">
            <a:off x="402152" y="2259953"/>
            <a:ext cx="9158780" cy="1445930"/>
            <a:chOff x="0" y="0"/>
            <a:chExt cx="12211707" cy="1927907"/>
          </a:xfrm>
        </p:grpSpPr>
        <p:sp>
          <p:nvSpPr>
            <p:cNvPr name="Freeform 10" id="10"/>
            <p:cNvSpPr/>
            <p:nvPr/>
          </p:nvSpPr>
          <p:spPr>
            <a:xfrm flipH="false" flipV="false" rot="0">
              <a:off x="2733204" y="409150"/>
              <a:ext cx="1084056" cy="1345956"/>
            </a:xfrm>
            <a:custGeom>
              <a:avLst/>
              <a:gdLst/>
              <a:ahLst/>
              <a:cxnLst/>
              <a:rect r="r" b="b" t="t" l="l"/>
              <a:pathLst>
                <a:path h="1345956" w="1084056">
                  <a:moveTo>
                    <a:pt x="0" y="0"/>
                  </a:moveTo>
                  <a:lnTo>
                    <a:pt x="1084056" y="0"/>
                  </a:lnTo>
                  <a:lnTo>
                    <a:pt x="1084056" y="1345956"/>
                  </a:lnTo>
                  <a:lnTo>
                    <a:pt x="0" y="13459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0903300" y="455969"/>
              <a:ext cx="1308407" cy="1340237"/>
            </a:xfrm>
            <a:custGeom>
              <a:avLst/>
              <a:gdLst/>
              <a:ahLst/>
              <a:cxnLst/>
              <a:rect r="r" b="b" t="t" l="l"/>
              <a:pathLst>
                <a:path h="1340237" w="1308407">
                  <a:moveTo>
                    <a:pt x="0" y="0"/>
                  </a:moveTo>
                  <a:lnTo>
                    <a:pt x="1308407" y="0"/>
                  </a:lnTo>
                  <a:lnTo>
                    <a:pt x="1308407" y="1340238"/>
                  </a:lnTo>
                  <a:lnTo>
                    <a:pt x="0" y="13402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1986519" y="148343"/>
              <a:ext cx="1087503" cy="1381687"/>
            </a:xfrm>
            <a:custGeom>
              <a:avLst/>
              <a:gdLst/>
              <a:ahLst/>
              <a:cxnLst/>
              <a:rect r="r" b="b" t="t" l="l"/>
              <a:pathLst>
                <a:path h="1381687" w="1087503">
                  <a:moveTo>
                    <a:pt x="0" y="0"/>
                  </a:moveTo>
                  <a:lnTo>
                    <a:pt x="1087503" y="0"/>
                  </a:lnTo>
                  <a:lnTo>
                    <a:pt x="1087503" y="1381687"/>
                  </a:lnTo>
                  <a:lnTo>
                    <a:pt x="0" y="13816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3" id="13"/>
            <p:cNvSpPr/>
            <p:nvPr/>
          </p:nvSpPr>
          <p:spPr>
            <a:xfrm flipH="false" flipV="false" rot="-736789">
              <a:off x="149744" y="111827"/>
              <a:ext cx="1217132" cy="1539050"/>
            </a:xfrm>
            <a:custGeom>
              <a:avLst/>
              <a:gdLst/>
              <a:ahLst/>
              <a:cxnLst/>
              <a:rect r="r" b="b" t="t" l="l"/>
              <a:pathLst>
                <a:path h="1539050" w="1217132">
                  <a:moveTo>
                    <a:pt x="0" y="0"/>
                  </a:moveTo>
                  <a:lnTo>
                    <a:pt x="1217131" y="0"/>
                  </a:lnTo>
                  <a:lnTo>
                    <a:pt x="1217131" y="1539050"/>
                  </a:lnTo>
                  <a:lnTo>
                    <a:pt x="0" y="153905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4" id="14"/>
            <p:cNvSpPr/>
            <p:nvPr/>
          </p:nvSpPr>
          <p:spPr>
            <a:xfrm flipH="false" flipV="false" rot="0">
              <a:off x="975102" y="148343"/>
              <a:ext cx="1193217" cy="1436890"/>
            </a:xfrm>
            <a:custGeom>
              <a:avLst/>
              <a:gdLst/>
              <a:ahLst/>
              <a:cxnLst/>
              <a:rect r="r" b="b" t="t" l="l"/>
              <a:pathLst>
                <a:path h="1436890" w="1193217">
                  <a:moveTo>
                    <a:pt x="0" y="0"/>
                  </a:moveTo>
                  <a:lnTo>
                    <a:pt x="1193217" y="0"/>
                  </a:lnTo>
                  <a:lnTo>
                    <a:pt x="1193217" y="1436890"/>
                  </a:lnTo>
                  <a:lnTo>
                    <a:pt x="0" y="1436890"/>
                  </a:lnTo>
                  <a:lnTo>
                    <a:pt x="0" y="0"/>
                  </a:lnTo>
                  <a:close/>
                </a:path>
              </a:pathLst>
            </a:custGeom>
            <a:blipFill>
              <a:blip r:embed="rId18"/>
              <a:stretch>
                <a:fillRect l="0" t="0" r="0" b="0"/>
              </a:stretch>
            </a:blipFill>
          </p:spPr>
        </p:sp>
        <p:sp>
          <p:nvSpPr>
            <p:cNvPr name="Freeform 15" id="15"/>
            <p:cNvSpPr/>
            <p:nvPr/>
          </p:nvSpPr>
          <p:spPr>
            <a:xfrm flipH="false" flipV="false" rot="0">
              <a:off x="3543922" y="335332"/>
              <a:ext cx="1393163" cy="1308413"/>
            </a:xfrm>
            <a:custGeom>
              <a:avLst/>
              <a:gdLst/>
              <a:ahLst/>
              <a:cxnLst/>
              <a:rect r="r" b="b" t="t" l="l"/>
              <a:pathLst>
                <a:path h="1308413" w="1393163">
                  <a:moveTo>
                    <a:pt x="0" y="0"/>
                  </a:moveTo>
                  <a:lnTo>
                    <a:pt x="1393163" y="0"/>
                  </a:lnTo>
                  <a:lnTo>
                    <a:pt x="1393163" y="1308413"/>
                  </a:lnTo>
                  <a:lnTo>
                    <a:pt x="0" y="130841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4639595" y="558733"/>
              <a:ext cx="1196373" cy="1196373"/>
            </a:xfrm>
            <a:custGeom>
              <a:avLst/>
              <a:gdLst/>
              <a:ahLst/>
              <a:cxnLst/>
              <a:rect r="r" b="b" t="t" l="l"/>
              <a:pathLst>
                <a:path h="1196373" w="1196373">
                  <a:moveTo>
                    <a:pt x="0" y="0"/>
                  </a:moveTo>
                  <a:lnTo>
                    <a:pt x="1196373" y="0"/>
                  </a:lnTo>
                  <a:lnTo>
                    <a:pt x="1196373" y="1196373"/>
                  </a:lnTo>
                  <a:lnTo>
                    <a:pt x="0" y="119637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7" id="17"/>
            <p:cNvSpPr/>
            <p:nvPr/>
          </p:nvSpPr>
          <p:spPr>
            <a:xfrm flipH="false" flipV="false" rot="0">
              <a:off x="5822562" y="201196"/>
              <a:ext cx="1099033" cy="1406763"/>
            </a:xfrm>
            <a:custGeom>
              <a:avLst/>
              <a:gdLst/>
              <a:ahLst/>
              <a:cxnLst/>
              <a:rect r="r" b="b" t="t" l="l"/>
              <a:pathLst>
                <a:path h="1406763" w="1099033">
                  <a:moveTo>
                    <a:pt x="0" y="0"/>
                  </a:moveTo>
                  <a:lnTo>
                    <a:pt x="1099034" y="0"/>
                  </a:lnTo>
                  <a:lnTo>
                    <a:pt x="1099034" y="1406763"/>
                  </a:lnTo>
                  <a:lnTo>
                    <a:pt x="0" y="140676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8" id="18"/>
            <p:cNvSpPr/>
            <p:nvPr/>
          </p:nvSpPr>
          <p:spPr>
            <a:xfrm flipH="false" flipV="false" rot="0">
              <a:off x="6790263" y="215791"/>
              <a:ext cx="975626" cy="1636270"/>
            </a:xfrm>
            <a:custGeom>
              <a:avLst/>
              <a:gdLst/>
              <a:ahLst/>
              <a:cxnLst/>
              <a:rect r="r" b="b" t="t" l="l"/>
              <a:pathLst>
                <a:path h="1636270" w="975626">
                  <a:moveTo>
                    <a:pt x="0" y="0"/>
                  </a:moveTo>
                  <a:lnTo>
                    <a:pt x="975627" y="0"/>
                  </a:lnTo>
                  <a:lnTo>
                    <a:pt x="975627" y="1636270"/>
                  </a:lnTo>
                  <a:lnTo>
                    <a:pt x="0" y="1636270"/>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9" id="19"/>
            <p:cNvSpPr/>
            <p:nvPr/>
          </p:nvSpPr>
          <p:spPr>
            <a:xfrm flipH="false" flipV="false" rot="0">
              <a:off x="9566662" y="369007"/>
              <a:ext cx="1336638" cy="1367988"/>
            </a:xfrm>
            <a:custGeom>
              <a:avLst/>
              <a:gdLst/>
              <a:ahLst/>
              <a:cxnLst/>
              <a:rect r="r" b="b" t="t" l="l"/>
              <a:pathLst>
                <a:path h="1367988" w="1336638">
                  <a:moveTo>
                    <a:pt x="0" y="0"/>
                  </a:moveTo>
                  <a:lnTo>
                    <a:pt x="1336638" y="0"/>
                  </a:lnTo>
                  <a:lnTo>
                    <a:pt x="1336638" y="1367988"/>
                  </a:lnTo>
                  <a:lnTo>
                    <a:pt x="0" y="13679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0" id="20"/>
            <p:cNvSpPr/>
            <p:nvPr/>
          </p:nvSpPr>
          <p:spPr>
            <a:xfrm flipH="false" flipV="false" rot="0">
              <a:off x="7765890" y="358712"/>
              <a:ext cx="731637" cy="1569194"/>
            </a:xfrm>
            <a:custGeom>
              <a:avLst/>
              <a:gdLst/>
              <a:ahLst/>
              <a:cxnLst/>
              <a:rect r="r" b="b" t="t" l="l"/>
              <a:pathLst>
                <a:path h="1569194" w="731637">
                  <a:moveTo>
                    <a:pt x="0" y="0"/>
                  </a:moveTo>
                  <a:lnTo>
                    <a:pt x="731636" y="0"/>
                  </a:lnTo>
                  <a:lnTo>
                    <a:pt x="731636" y="1569195"/>
                  </a:lnTo>
                  <a:lnTo>
                    <a:pt x="0" y="1569195"/>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1" id="21"/>
            <p:cNvSpPr/>
            <p:nvPr/>
          </p:nvSpPr>
          <p:spPr>
            <a:xfrm flipH="false" flipV="false" rot="0">
              <a:off x="8403446" y="358712"/>
              <a:ext cx="1280654" cy="1378283"/>
            </a:xfrm>
            <a:custGeom>
              <a:avLst/>
              <a:gdLst/>
              <a:ahLst/>
              <a:cxnLst/>
              <a:rect r="r" b="b" t="t" l="l"/>
              <a:pathLst>
                <a:path h="1378283" w="1280654">
                  <a:moveTo>
                    <a:pt x="0" y="0"/>
                  </a:moveTo>
                  <a:lnTo>
                    <a:pt x="1280654" y="0"/>
                  </a:lnTo>
                  <a:lnTo>
                    <a:pt x="1280654" y="1378283"/>
                  </a:lnTo>
                  <a:lnTo>
                    <a:pt x="0" y="1378283"/>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grpSp>
      <p:sp>
        <p:nvSpPr>
          <p:cNvPr name="TextBox 22" id="22"/>
          <p:cNvSpPr txBox="true"/>
          <p:nvPr/>
        </p:nvSpPr>
        <p:spPr>
          <a:xfrm rot="0">
            <a:off x="617954" y="4567966"/>
            <a:ext cx="6447356" cy="1999899"/>
          </a:xfrm>
          <a:prstGeom prst="rect">
            <a:avLst/>
          </a:prstGeom>
        </p:spPr>
        <p:txBody>
          <a:bodyPr anchor="t" rtlCol="false" tIns="0" lIns="0" bIns="0" rIns="0">
            <a:spAutoFit/>
          </a:bodyPr>
          <a:lstStyle/>
          <a:p>
            <a:pPr algn="just" marL="0" indent="0" lvl="0">
              <a:lnSpc>
                <a:spcPts val="3169"/>
              </a:lnSpc>
              <a:spcBef>
                <a:spcPct val="0"/>
              </a:spcBef>
            </a:pPr>
            <a:r>
              <a:rPr lang="en-US" sz="2263">
                <a:solidFill>
                  <a:srgbClr val="1C323F"/>
                </a:solidFill>
                <a:latin typeface="マキナス Flat"/>
              </a:rPr>
              <a:t>Polimorfisme memungkinkan objek dari berbagai kelas untuk diperlakukan sebagai objek dari kelas dasar yang sama. Ini mempromosikan fleksibilitas dan kemampuan untuk memperluas kode.</a:t>
            </a:r>
          </a:p>
        </p:txBody>
      </p:sp>
    </p:spTree>
  </p:cSld>
  <p:clrMapOvr>
    <a:masterClrMapping/>
  </p:clrMapOvr>
  <p:transition spd="slow">
    <p:push dir="r"/>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10800000">
            <a:off x="-2035103" y="-5524430"/>
            <a:ext cx="17152213" cy="7561267"/>
          </a:xfrm>
          <a:custGeom>
            <a:avLst/>
            <a:gdLst/>
            <a:ahLst/>
            <a:cxnLst/>
            <a:rect r="r" b="b" t="t" l="l"/>
            <a:pathLst>
              <a:path h="7561267" w="17152213">
                <a:moveTo>
                  <a:pt x="0" y="0"/>
                </a:moveTo>
                <a:lnTo>
                  <a:pt x="17152213" y="0"/>
                </a:lnTo>
                <a:lnTo>
                  <a:pt x="17152213" y="7561267"/>
                </a:lnTo>
                <a:lnTo>
                  <a:pt x="0" y="7561267"/>
                </a:lnTo>
                <a:lnTo>
                  <a:pt x="0" y="0"/>
                </a:lnTo>
                <a:close/>
              </a:path>
            </a:pathLst>
          </a:custGeom>
          <a:blipFill>
            <a:blip r:embed="rId3"/>
            <a:stretch>
              <a:fillRect l="0" t="0" r="0" b="0"/>
            </a:stretch>
          </a:blipFill>
        </p:spPr>
      </p:sp>
      <p:sp>
        <p:nvSpPr>
          <p:cNvPr name="Freeform 4" id="4"/>
          <p:cNvSpPr/>
          <p:nvPr/>
        </p:nvSpPr>
        <p:spPr>
          <a:xfrm flipH="false" flipV="false" rot="0">
            <a:off x="-1864472" y="8547015"/>
            <a:ext cx="16230600" cy="6816852"/>
          </a:xfrm>
          <a:custGeom>
            <a:avLst/>
            <a:gdLst/>
            <a:ahLst/>
            <a:cxnLst/>
            <a:rect r="r" b="b" t="t" l="l"/>
            <a:pathLst>
              <a:path h="6816852" w="16230600">
                <a:moveTo>
                  <a:pt x="0" y="0"/>
                </a:moveTo>
                <a:lnTo>
                  <a:pt x="16230600" y="0"/>
                </a:lnTo>
                <a:lnTo>
                  <a:pt x="16230600" y="6816852"/>
                </a:lnTo>
                <a:lnTo>
                  <a:pt x="0" y="6816852"/>
                </a:lnTo>
                <a:lnTo>
                  <a:pt x="0" y="0"/>
                </a:lnTo>
                <a:close/>
              </a:path>
            </a:pathLst>
          </a:custGeom>
          <a:blipFill>
            <a:blip r:embed="rId4"/>
            <a:stretch>
              <a:fillRect l="0" t="0" r="0" b="0"/>
            </a:stretch>
          </a:blipFill>
        </p:spPr>
      </p:sp>
      <p:sp>
        <p:nvSpPr>
          <p:cNvPr name="Freeform 5" id="5"/>
          <p:cNvSpPr/>
          <p:nvPr/>
        </p:nvSpPr>
        <p:spPr>
          <a:xfrm flipH="false" flipV="false" rot="0">
            <a:off x="11096620" y="0"/>
            <a:ext cx="7191380" cy="6702261"/>
          </a:xfrm>
          <a:custGeom>
            <a:avLst/>
            <a:gdLst/>
            <a:ahLst/>
            <a:cxnLst/>
            <a:rect r="r" b="b" t="t" l="l"/>
            <a:pathLst>
              <a:path h="6702261" w="7191380">
                <a:moveTo>
                  <a:pt x="0" y="0"/>
                </a:moveTo>
                <a:lnTo>
                  <a:pt x="7191380" y="0"/>
                </a:lnTo>
                <a:lnTo>
                  <a:pt x="7191380" y="6702261"/>
                </a:lnTo>
                <a:lnTo>
                  <a:pt x="0" y="6702261"/>
                </a:lnTo>
                <a:lnTo>
                  <a:pt x="0" y="0"/>
                </a:lnTo>
                <a:close/>
              </a:path>
            </a:pathLst>
          </a:custGeom>
          <a:blipFill>
            <a:blip r:embed="rId5"/>
            <a:stretch>
              <a:fillRect l="0" t="0" r="0" b="0"/>
            </a:stretch>
          </a:blipFill>
        </p:spPr>
      </p:sp>
      <p:sp>
        <p:nvSpPr>
          <p:cNvPr name="Freeform 6" id="6"/>
          <p:cNvSpPr/>
          <p:nvPr/>
        </p:nvSpPr>
        <p:spPr>
          <a:xfrm flipH="false" flipV="false" rot="706915">
            <a:off x="5563508" y="-285485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6"/>
            <a:stretch>
              <a:fillRect l="0" t="0" r="0" b="0"/>
            </a:stretch>
          </a:blipFill>
        </p:spPr>
      </p:sp>
      <p:sp>
        <p:nvSpPr>
          <p:cNvPr name="Freeform 7" id="7"/>
          <p:cNvSpPr/>
          <p:nvPr/>
        </p:nvSpPr>
        <p:spPr>
          <a:xfrm flipH="false" flipV="false" rot="0">
            <a:off x="1028700" y="3928999"/>
            <a:ext cx="6092705" cy="83775"/>
          </a:xfrm>
          <a:custGeom>
            <a:avLst/>
            <a:gdLst/>
            <a:ahLst/>
            <a:cxnLst/>
            <a:rect r="r" b="b" t="t" l="l"/>
            <a:pathLst>
              <a:path h="83775" w="6092705">
                <a:moveTo>
                  <a:pt x="0" y="0"/>
                </a:moveTo>
                <a:lnTo>
                  <a:pt x="6092705" y="0"/>
                </a:lnTo>
                <a:lnTo>
                  <a:pt x="6092705" y="83775"/>
                </a:lnTo>
                <a:lnTo>
                  <a:pt x="0" y="837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8013249" y="3634054"/>
            <a:ext cx="6679061" cy="6652946"/>
          </a:xfrm>
          <a:custGeom>
            <a:avLst/>
            <a:gdLst/>
            <a:ahLst/>
            <a:cxnLst/>
            <a:rect r="r" b="b" t="t" l="l"/>
            <a:pathLst>
              <a:path h="6652946" w="6679061">
                <a:moveTo>
                  <a:pt x="0" y="0"/>
                </a:moveTo>
                <a:lnTo>
                  <a:pt x="6679061" y="0"/>
                </a:lnTo>
                <a:lnTo>
                  <a:pt x="6679061" y="6652946"/>
                </a:lnTo>
                <a:lnTo>
                  <a:pt x="0" y="6652946"/>
                </a:lnTo>
                <a:lnTo>
                  <a:pt x="0" y="0"/>
                </a:lnTo>
                <a:close/>
              </a:path>
            </a:pathLst>
          </a:custGeom>
          <a:blipFill>
            <a:blip r:embed="rId9"/>
            <a:stretch>
              <a:fillRect l="0" t="0" r="0" b="0"/>
            </a:stretch>
          </a:blipFill>
        </p:spPr>
      </p:sp>
      <p:grpSp>
        <p:nvGrpSpPr>
          <p:cNvPr name="Group 9" id="9"/>
          <p:cNvGrpSpPr/>
          <p:nvPr/>
        </p:nvGrpSpPr>
        <p:grpSpPr>
          <a:xfrm rot="0">
            <a:off x="1028700" y="2844264"/>
            <a:ext cx="8115300" cy="949377"/>
            <a:chOff x="0" y="0"/>
            <a:chExt cx="10820400" cy="1265836"/>
          </a:xfrm>
        </p:grpSpPr>
        <p:sp>
          <p:nvSpPr>
            <p:cNvPr name="Freeform 10" id="10"/>
            <p:cNvSpPr/>
            <p:nvPr/>
          </p:nvSpPr>
          <p:spPr>
            <a:xfrm flipH="false" flipV="false" rot="0">
              <a:off x="0" y="0"/>
              <a:ext cx="976692" cy="1053984"/>
            </a:xfrm>
            <a:custGeom>
              <a:avLst/>
              <a:gdLst/>
              <a:ahLst/>
              <a:cxnLst/>
              <a:rect r="r" b="b" t="t" l="l"/>
              <a:pathLst>
                <a:path h="1053984" w="976692">
                  <a:moveTo>
                    <a:pt x="0" y="0"/>
                  </a:moveTo>
                  <a:lnTo>
                    <a:pt x="976692" y="0"/>
                  </a:lnTo>
                  <a:lnTo>
                    <a:pt x="976692" y="1053984"/>
                  </a:lnTo>
                  <a:lnTo>
                    <a:pt x="0" y="1053984"/>
                  </a:lnTo>
                  <a:lnTo>
                    <a:pt x="0" y="0"/>
                  </a:lnTo>
                  <a:close/>
                </a:path>
              </a:pathLst>
            </a:custGeom>
            <a:blipFill>
              <a:blip r:embed="rId10"/>
              <a:stretch>
                <a:fillRect l="0" t="0" r="0" b="0"/>
              </a:stretch>
            </a:blipFill>
          </p:spPr>
        </p:sp>
        <p:sp>
          <p:nvSpPr>
            <p:cNvPr name="Freeform 11" id="11"/>
            <p:cNvSpPr/>
            <p:nvPr/>
          </p:nvSpPr>
          <p:spPr>
            <a:xfrm flipH="false" flipV="false" rot="0">
              <a:off x="976692" y="93773"/>
              <a:ext cx="997135" cy="1023426"/>
            </a:xfrm>
            <a:custGeom>
              <a:avLst/>
              <a:gdLst/>
              <a:ahLst/>
              <a:cxnLst/>
              <a:rect r="r" b="b" t="t" l="l"/>
              <a:pathLst>
                <a:path h="1023426" w="997135">
                  <a:moveTo>
                    <a:pt x="0" y="0"/>
                  </a:moveTo>
                  <a:lnTo>
                    <a:pt x="997135" y="0"/>
                  </a:lnTo>
                  <a:lnTo>
                    <a:pt x="997135" y="1023426"/>
                  </a:lnTo>
                  <a:lnTo>
                    <a:pt x="0" y="1023426"/>
                  </a:lnTo>
                  <a:lnTo>
                    <a:pt x="0" y="0"/>
                  </a:lnTo>
                  <a:close/>
                </a:path>
              </a:pathLst>
            </a:custGeom>
            <a:blipFill>
              <a:blip r:embed="rId11"/>
              <a:stretch>
                <a:fillRect l="0" t="0" r="0" b="0"/>
              </a:stretch>
            </a:blipFill>
          </p:spPr>
        </p:sp>
        <p:sp>
          <p:nvSpPr>
            <p:cNvPr name="Freeform 12" id="12"/>
            <p:cNvSpPr/>
            <p:nvPr/>
          </p:nvSpPr>
          <p:spPr>
            <a:xfrm flipH="false" flipV="false" rot="0">
              <a:off x="2091216" y="0"/>
              <a:ext cx="931930" cy="1117199"/>
            </a:xfrm>
            <a:custGeom>
              <a:avLst/>
              <a:gdLst/>
              <a:ahLst/>
              <a:cxnLst/>
              <a:rect r="r" b="b" t="t" l="l"/>
              <a:pathLst>
                <a:path h="1117199" w="931930">
                  <a:moveTo>
                    <a:pt x="0" y="0"/>
                  </a:moveTo>
                  <a:lnTo>
                    <a:pt x="931930" y="0"/>
                  </a:lnTo>
                  <a:lnTo>
                    <a:pt x="931930" y="1117199"/>
                  </a:lnTo>
                  <a:lnTo>
                    <a:pt x="0" y="111719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3051329" y="93773"/>
              <a:ext cx="840886" cy="1035401"/>
            </a:xfrm>
            <a:custGeom>
              <a:avLst/>
              <a:gdLst/>
              <a:ahLst/>
              <a:cxnLst/>
              <a:rect r="r" b="b" t="t" l="l"/>
              <a:pathLst>
                <a:path h="1035401" w="840886">
                  <a:moveTo>
                    <a:pt x="0" y="0"/>
                  </a:moveTo>
                  <a:lnTo>
                    <a:pt x="840886" y="0"/>
                  </a:lnTo>
                  <a:lnTo>
                    <a:pt x="840886" y="1035401"/>
                  </a:lnTo>
                  <a:lnTo>
                    <a:pt x="0" y="1035401"/>
                  </a:lnTo>
                  <a:lnTo>
                    <a:pt x="0" y="0"/>
                  </a:lnTo>
                  <a:close/>
                </a:path>
              </a:pathLst>
            </a:custGeom>
            <a:blipFill>
              <a:blip r:embed="rId14"/>
              <a:stretch>
                <a:fillRect l="0" t="0" r="0" b="0"/>
              </a:stretch>
            </a:blipFill>
          </p:spPr>
        </p:sp>
        <p:sp>
          <p:nvSpPr>
            <p:cNvPr name="Freeform 14" id="14"/>
            <p:cNvSpPr/>
            <p:nvPr/>
          </p:nvSpPr>
          <p:spPr>
            <a:xfrm flipH="false" flipV="false" rot="0">
              <a:off x="4061975" y="0"/>
              <a:ext cx="1022804" cy="1053984"/>
            </a:xfrm>
            <a:custGeom>
              <a:avLst/>
              <a:gdLst/>
              <a:ahLst/>
              <a:cxnLst/>
              <a:rect r="r" b="b" t="t" l="l"/>
              <a:pathLst>
                <a:path h="1053984" w="1022804">
                  <a:moveTo>
                    <a:pt x="0" y="0"/>
                  </a:moveTo>
                  <a:lnTo>
                    <a:pt x="1022804" y="0"/>
                  </a:lnTo>
                  <a:lnTo>
                    <a:pt x="1022804" y="1053984"/>
                  </a:lnTo>
                  <a:lnTo>
                    <a:pt x="0" y="1053984"/>
                  </a:lnTo>
                  <a:lnTo>
                    <a:pt x="0" y="0"/>
                  </a:lnTo>
                  <a:close/>
                </a:path>
              </a:pathLst>
            </a:custGeom>
            <a:blipFill>
              <a:blip r:embed="rId15"/>
              <a:stretch>
                <a:fillRect l="0" t="0" r="0" b="0"/>
              </a:stretch>
            </a:blipFill>
          </p:spPr>
        </p:sp>
        <p:sp>
          <p:nvSpPr>
            <p:cNvPr name="Freeform 15" id="15"/>
            <p:cNvSpPr/>
            <p:nvPr/>
          </p:nvSpPr>
          <p:spPr>
            <a:xfrm flipH="false" flipV="false" rot="0">
              <a:off x="4968571" y="16901"/>
              <a:ext cx="1419296" cy="1083396"/>
            </a:xfrm>
            <a:custGeom>
              <a:avLst/>
              <a:gdLst/>
              <a:ahLst/>
              <a:cxnLst/>
              <a:rect r="r" b="b" t="t" l="l"/>
              <a:pathLst>
                <a:path h="1083396" w="1419296">
                  <a:moveTo>
                    <a:pt x="0" y="0"/>
                  </a:moveTo>
                  <a:lnTo>
                    <a:pt x="1419297" y="0"/>
                  </a:lnTo>
                  <a:lnTo>
                    <a:pt x="1419297" y="1083397"/>
                  </a:lnTo>
                  <a:lnTo>
                    <a:pt x="0" y="108339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6419066" y="57794"/>
              <a:ext cx="957366" cy="1042504"/>
            </a:xfrm>
            <a:custGeom>
              <a:avLst/>
              <a:gdLst/>
              <a:ahLst/>
              <a:cxnLst/>
              <a:rect r="r" b="b" t="t" l="l"/>
              <a:pathLst>
                <a:path h="1042504" w="957366">
                  <a:moveTo>
                    <a:pt x="0" y="0"/>
                  </a:moveTo>
                  <a:lnTo>
                    <a:pt x="957366" y="0"/>
                  </a:lnTo>
                  <a:lnTo>
                    <a:pt x="957366" y="1042504"/>
                  </a:lnTo>
                  <a:lnTo>
                    <a:pt x="0" y="104250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7" id="17"/>
            <p:cNvSpPr/>
            <p:nvPr/>
          </p:nvSpPr>
          <p:spPr>
            <a:xfrm flipH="false" flipV="false" rot="0">
              <a:off x="7548025" y="73687"/>
              <a:ext cx="761654" cy="1077812"/>
            </a:xfrm>
            <a:custGeom>
              <a:avLst/>
              <a:gdLst/>
              <a:ahLst/>
              <a:cxnLst/>
              <a:rect r="r" b="b" t="t" l="l"/>
              <a:pathLst>
                <a:path h="1077812" w="761654">
                  <a:moveTo>
                    <a:pt x="0" y="0"/>
                  </a:moveTo>
                  <a:lnTo>
                    <a:pt x="761655" y="0"/>
                  </a:lnTo>
                  <a:lnTo>
                    <a:pt x="761655" y="1077812"/>
                  </a:lnTo>
                  <a:lnTo>
                    <a:pt x="0" y="1077812"/>
                  </a:lnTo>
                  <a:lnTo>
                    <a:pt x="0" y="0"/>
                  </a:lnTo>
                  <a:close/>
                </a:path>
              </a:pathLst>
            </a:custGeom>
            <a:blipFill>
              <a:blip r:embed="rId20"/>
              <a:stretch>
                <a:fillRect l="0" t="0" r="0" b="0"/>
              </a:stretch>
            </a:blipFill>
          </p:spPr>
        </p:sp>
        <p:sp>
          <p:nvSpPr>
            <p:cNvPr name="Freeform 18" id="18"/>
            <p:cNvSpPr/>
            <p:nvPr/>
          </p:nvSpPr>
          <p:spPr>
            <a:xfrm flipH="false" flipV="false" rot="0">
              <a:off x="8340878" y="143462"/>
              <a:ext cx="876992" cy="1008037"/>
            </a:xfrm>
            <a:custGeom>
              <a:avLst/>
              <a:gdLst/>
              <a:ahLst/>
              <a:cxnLst/>
              <a:rect r="r" b="b" t="t" l="l"/>
              <a:pathLst>
                <a:path h="1008037" w="876992">
                  <a:moveTo>
                    <a:pt x="0" y="0"/>
                  </a:moveTo>
                  <a:lnTo>
                    <a:pt x="876993" y="0"/>
                  </a:lnTo>
                  <a:lnTo>
                    <a:pt x="876993" y="1008037"/>
                  </a:lnTo>
                  <a:lnTo>
                    <a:pt x="0" y="1008037"/>
                  </a:lnTo>
                  <a:lnTo>
                    <a:pt x="0" y="0"/>
                  </a:lnTo>
                  <a:close/>
                </a:path>
              </a:pathLst>
            </a:custGeom>
            <a:blipFill>
              <a:blip r:embed="rId21"/>
              <a:stretch>
                <a:fillRect l="0" t="0" r="0" b="0"/>
              </a:stretch>
            </a:blipFill>
          </p:spPr>
        </p:sp>
        <p:sp>
          <p:nvSpPr>
            <p:cNvPr name="Freeform 19" id="19"/>
            <p:cNvSpPr/>
            <p:nvPr/>
          </p:nvSpPr>
          <p:spPr>
            <a:xfrm flipH="false" flipV="false" rot="0">
              <a:off x="10152576" y="29125"/>
              <a:ext cx="667824" cy="1236711"/>
            </a:xfrm>
            <a:custGeom>
              <a:avLst/>
              <a:gdLst/>
              <a:ahLst/>
              <a:cxnLst/>
              <a:rect r="r" b="b" t="t" l="l"/>
              <a:pathLst>
                <a:path h="1236711" w="667824">
                  <a:moveTo>
                    <a:pt x="0" y="0"/>
                  </a:moveTo>
                  <a:lnTo>
                    <a:pt x="667824" y="0"/>
                  </a:lnTo>
                  <a:lnTo>
                    <a:pt x="667824" y="1236711"/>
                  </a:lnTo>
                  <a:lnTo>
                    <a:pt x="0" y="1236711"/>
                  </a:lnTo>
                  <a:lnTo>
                    <a:pt x="0" y="0"/>
                  </a:lnTo>
                  <a:close/>
                </a:path>
              </a:pathLst>
            </a:custGeom>
            <a:blipFill>
              <a:blip r:embed="rId22"/>
              <a:stretch>
                <a:fillRect l="0" t="0" r="0" b="0"/>
              </a:stretch>
            </a:blipFill>
          </p:spPr>
        </p:sp>
        <p:sp>
          <p:nvSpPr>
            <p:cNvPr name="Freeform 20" id="20"/>
            <p:cNvSpPr/>
            <p:nvPr/>
          </p:nvSpPr>
          <p:spPr>
            <a:xfrm flipH="false" flipV="false" rot="0">
              <a:off x="9205487" y="143462"/>
              <a:ext cx="915891" cy="985712"/>
            </a:xfrm>
            <a:custGeom>
              <a:avLst/>
              <a:gdLst/>
              <a:ahLst/>
              <a:cxnLst/>
              <a:rect r="r" b="b" t="t" l="l"/>
              <a:pathLst>
                <a:path h="985712" w="915891">
                  <a:moveTo>
                    <a:pt x="0" y="0"/>
                  </a:moveTo>
                  <a:lnTo>
                    <a:pt x="915890" y="0"/>
                  </a:lnTo>
                  <a:lnTo>
                    <a:pt x="915890" y="985712"/>
                  </a:lnTo>
                  <a:lnTo>
                    <a:pt x="0" y="98571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grpSp>
      <p:sp>
        <p:nvSpPr>
          <p:cNvPr name="TextBox 21" id="21"/>
          <p:cNvSpPr txBox="true"/>
          <p:nvPr/>
        </p:nvSpPr>
        <p:spPr>
          <a:xfrm rot="0">
            <a:off x="1028700" y="4406261"/>
            <a:ext cx="6447356" cy="1999899"/>
          </a:xfrm>
          <a:prstGeom prst="rect">
            <a:avLst/>
          </a:prstGeom>
        </p:spPr>
        <p:txBody>
          <a:bodyPr anchor="t" rtlCol="false" tIns="0" lIns="0" bIns="0" rIns="0">
            <a:spAutoFit/>
          </a:bodyPr>
          <a:lstStyle/>
          <a:p>
            <a:pPr algn="just" marL="0" indent="0" lvl="0">
              <a:lnSpc>
                <a:spcPts val="3169"/>
              </a:lnSpc>
              <a:spcBef>
                <a:spcPct val="0"/>
              </a:spcBef>
            </a:pPr>
            <a:r>
              <a:rPr lang="en-US" sz="2263">
                <a:solidFill>
                  <a:srgbClr val="1C323F"/>
                </a:solidFill>
                <a:latin typeface="マキナス Flat"/>
              </a:rPr>
              <a:t>Konsep utama dalam Pemrograman Berorientasi Objek (PBO) yang bertujuan untuk melindungi data dan memastikan bahwa data hanya dapat diakses dan dimodifikasi melalui metode yang telah ditentukan. </a:t>
            </a:r>
          </a:p>
        </p:txBody>
      </p:sp>
    </p:spTree>
  </p:cSld>
  <p:clrMapOvr>
    <a:masterClrMapping/>
  </p:clrMapOvr>
  <p:transition spd="slow">
    <p:push dir="u"/>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65147">
            <a:off x="3828150" y="-4096324"/>
            <a:ext cx="10631700" cy="18479649"/>
          </a:xfrm>
          <a:custGeom>
            <a:avLst/>
            <a:gdLst/>
            <a:ahLst/>
            <a:cxnLst/>
            <a:rect r="r" b="b" t="t" l="l"/>
            <a:pathLst>
              <a:path h="18479649" w="10631700">
                <a:moveTo>
                  <a:pt x="346547" y="18479648"/>
                </a:moveTo>
                <a:lnTo>
                  <a:pt x="0" y="194932"/>
                </a:lnTo>
                <a:lnTo>
                  <a:pt x="10285153" y="0"/>
                </a:lnTo>
                <a:lnTo>
                  <a:pt x="10631700" y="18284716"/>
                </a:lnTo>
                <a:lnTo>
                  <a:pt x="346547" y="18479648"/>
                </a:lnTo>
                <a:close/>
              </a:path>
            </a:pathLst>
          </a:custGeom>
          <a:blipFill>
            <a:blip r:embed="rId2"/>
            <a:stretch>
              <a:fillRect l="-5571" t="-5979" r="-24193" b="-6075"/>
            </a:stretch>
          </a:blipFill>
        </p:spPr>
      </p:sp>
      <p:sp>
        <p:nvSpPr>
          <p:cNvPr name="Freeform 3" id="3"/>
          <p:cNvSpPr/>
          <p:nvPr/>
        </p:nvSpPr>
        <p:spPr>
          <a:xfrm flipH="false" flipV="false" rot="-10800000">
            <a:off x="-2035103" y="-5524430"/>
            <a:ext cx="17152213" cy="7561267"/>
          </a:xfrm>
          <a:custGeom>
            <a:avLst/>
            <a:gdLst/>
            <a:ahLst/>
            <a:cxnLst/>
            <a:rect r="r" b="b" t="t" l="l"/>
            <a:pathLst>
              <a:path h="7561267" w="17152213">
                <a:moveTo>
                  <a:pt x="0" y="0"/>
                </a:moveTo>
                <a:lnTo>
                  <a:pt x="17152213" y="0"/>
                </a:lnTo>
                <a:lnTo>
                  <a:pt x="17152213" y="7561267"/>
                </a:lnTo>
                <a:lnTo>
                  <a:pt x="0" y="7561267"/>
                </a:lnTo>
                <a:lnTo>
                  <a:pt x="0" y="0"/>
                </a:lnTo>
                <a:close/>
              </a:path>
            </a:pathLst>
          </a:custGeom>
          <a:blipFill>
            <a:blip r:embed="rId3"/>
            <a:stretch>
              <a:fillRect l="0" t="0" r="0" b="0"/>
            </a:stretch>
          </a:blipFill>
        </p:spPr>
      </p:sp>
      <p:sp>
        <p:nvSpPr>
          <p:cNvPr name="Freeform 4" id="4"/>
          <p:cNvSpPr/>
          <p:nvPr/>
        </p:nvSpPr>
        <p:spPr>
          <a:xfrm flipH="false" flipV="false" rot="0">
            <a:off x="-1113490" y="8940980"/>
            <a:ext cx="16230600" cy="6816852"/>
          </a:xfrm>
          <a:custGeom>
            <a:avLst/>
            <a:gdLst/>
            <a:ahLst/>
            <a:cxnLst/>
            <a:rect r="r" b="b" t="t" l="l"/>
            <a:pathLst>
              <a:path h="6816852" w="16230600">
                <a:moveTo>
                  <a:pt x="0" y="0"/>
                </a:moveTo>
                <a:lnTo>
                  <a:pt x="16230600" y="0"/>
                </a:lnTo>
                <a:lnTo>
                  <a:pt x="16230600" y="6816852"/>
                </a:lnTo>
                <a:lnTo>
                  <a:pt x="0" y="6816852"/>
                </a:lnTo>
                <a:lnTo>
                  <a:pt x="0" y="0"/>
                </a:lnTo>
                <a:close/>
              </a:path>
            </a:pathLst>
          </a:custGeom>
          <a:blipFill>
            <a:blip r:embed="rId4"/>
            <a:stretch>
              <a:fillRect l="0" t="0" r="0" b="0"/>
            </a:stretch>
          </a:blipFill>
        </p:spPr>
      </p:sp>
      <p:sp>
        <p:nvSpPr>
          <p:cNvPr name="Freeform 5" id="5"/>
          <p:cNvSpPr/>
          <p:nvPr/>
        </p:nvSpPr>
        <p:spPr>
          <a:xfrm flipH="false" flipV="false" rot="706915">
            <a:off x="5563508" y="-2854859"/>
            <a:ext cx="16230600" cy="4564856"/>
          </a:xfrm>
          <a:custGeom>
            <a:avLst/>
            <a:gdLst/>
            <a:ahLst/>
            <a:cxnLst/>
            <a:rect r="r" b="b" t="t" l="l"/>
            <a:pathLst>
              <a:path h="4564856" w="16230600">
                <a:moveTo>
                  <a:pt x="0" y="0"/>
                </a:moveTo>
                <a:lnTo>
                  <a:pt x="16230600" y="0"/>
                </a:lnTo>
                <a:lnTo>
                  <a:pt x="16230600" y="4564857"/>
                </a:lnTo>
                <a:lnTo>
                  <a:pt x="0" y="4564857"/>
                </a:lnTo>
                <a:lnTo>
                  <a:pt x="0" y="0"/>
                </a:lnTo>
                <a:close/>
              </a:path>
            </a:pathLst>
          </a:custGeom>
          <a:blipFill>
            <a:blip r:embed="rId5"/>
            <a:stretch>
              <a:fillRect l="0" t="0" r="0" b="0"/>
            </a:stretch>
          </a:blipFill>
        </p:spPr>
      </p:sp>
      <p:sp>
        <p:nvSpPr>
          <p:cNvPr name="Freeform 6" id="6"/>
          <p:cNvSpPr/>
          <p:nvPr/>
        </p:nvSpPr>
        <p:spPr>
          <a:xfrm flipH="false" flipV="false" rot="0">
            <a:off x="1028700" y="3928999"/>
            <a:ext cx="6092705" cy="83775"/>
          </a:xfrm>
          <a:custGeom>
            <a:avLst/>
            <a:gdLst/>
            <a:ahLst/>
            <a:cxnLst/>
            <a:rect r="r" b="b" t="t" l="l"/>
            <a:pathLst>
              <a:path h="83775" w="6092705">
                <a:moveTo>
                  <a:pt x="0" y="0"/>
                </a:moveTo>
                <a:lnTo>
                  <a:pt x="6092705" y="0"/>
                </a:lnTo>
                <a:lnTo>
                  <a:pt x="6092705" y="83775"/>
                </a:lnTo>
                <a:lnTo>
                  <a:pt x="0" y="837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28700" y="1977794"/>
            <a:ext cx="6571679" cy="1503530"/>
            <a:chOff x="0" y="0"/>
            <a:chExt cx="8762239" cy="2004706"/>
          </a:xfrm>
        </p:grpSpPr>
        <p:sp>
          <p:nvSpPr>
            <p:cNvPr name="Freeform 8" id="8"/>
            <p:cNvSpPr/>
            <p:nvPr/>
          </p:nvSpPr>
          <p:spPr>
            <a:xfrm flipH="false" flipV="false" rot="0">
              <a:off x="7775978" y="657875"/>
              <a:ext cx="986262" cy="1224536"/>
            </a:xfrm>
            <a:custGeom>
              <a:avLst/>
              <a:gdLst/>
              <a:ahLst/>
              <a:cxnLst/>
              <a:rect r="r" b="b" t="t" l="l"/>
              <a:pathLst>
                <a:path h="1224536" w="986262">
                  <a:moveTo>
                    <a:pt x="0" y="0"/>
                  </a:moveTo>
                  <a:lnTo>
                    <a:pt x="986261" y="0"/>
                  </a:lnTo>
                  <a:lnTo>
                    <a:pt x="986261" y="1224536"/>
                  </a:lnTo>
                  <a:lnTo>
                    <a:pt x="0" y="12245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5113100" y="657875"/>
              <a:ext cx="1101026" cy="1174950"/>
            </a:xfrm>
            <a:custGeom>
              <a:avLst/>
              <a:gdLst/>
              <a:ahLst/>
              <a:cxnLst/>
              <a:rect r="r" b="b" t="t" l="l"/>
              <a:pathLst>
                <a:path h="1174950" w="1101026">
                  <a:moveTo>
                    <a:pt x="0" y="0"/>
                  </a:moveTo>
                  <a:lnTo>
                    <a:pt x="1101026" y="0"/>
                  </a:lnTo>
                  <a:lnTo>
                    <a:pt x="1101026" y="1174950"/>
                  </a:lnTo>
                  <a:lnTo>
                    <a:pt x="0" y="117495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517419">
              <a:off x="2238044" y="557490"/>
              <a:ext cx="1044750" cy="1363459"/>
            </a:xfrm>
            <a:custGeom>
              <a:avLst/>
              <a:gdLst/>
              <a:ahLst/>
              <a:cxnLst/>
              <a:rect r="r" b="b" t="t" l="l"/>
              <a:pathLst>
                <a:path h="1363459" w="1044750">
                  <a:moveTo>
                    <a:pt x="0" y="0"/>
                  </a:moveTo>
                  <a:lnTo>
                    <a:pt x="1044750" y="0"/>
                  </a:lnTo>
                  <a:lnTo>
                    <a:pt x="1044750" y="1363459"/>
                  </a:lnTo>
                  <a:lnTo>
                    <a:pt x="0" y="13634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1" id="11"/>
            <p:cNvSpPr/>
            <p:nvPr/>
          </p:nvSpPr>
          <p:spPr>
            <a:xfrm flipH="false" flipV="false" rot="-991281">
              <a:off x="7089080" y="272650"/>
              <a:ext cx="1021442" cy="1263639"/>
            </a:xfrm>
            <a:custGeom>
              <a:avLst/>
              <a:gdLst/>
              <a:ahLst/>
              <a:cxnLst/>
              <a:rect r="r" b="b" t="t" l="l"/>
              <a:pathLst>
                <a:path h="1263639" w="1021442">
                  <a:moveTo>
                    <a:pt x="0" y="0"/>
                  </a:moveTo>
                  <a:lnTo>
                    <a:pt x="1021442" y="0"/>
                  </a:lnTo>
                  <a:lnTo>
                    <a:pt x="1021442" y="1263640"/>
                  </a:lnTo>
                  <a:lnTo>
                    <a:pt x="0" y="126364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2" id="12"/>
            <p:cNvSpPr/>
            <p:nvPr/>
          </p:nvSpPr>
          <p:spPr>
            <a:xfrm flipH="false" flipV="false" rot="0">
              <a:off x="0" y="534130"/>
              <a:ext cx="1437976" cy="1324735"/>
            </a:xfrm>
            <a:custGeom>
              <a:avLst/>
              <a:gdLst/>
              <a:ahLst/>
              <a:cxnLst/>
              <a:rect r="r" b="b" t="t" l="l"/>
              <a:pathLst>
                <a:path h="1324735" w="1437976">
                  <a:moveTo>
                    <a:pt x="0" y="0"/>
                  </a:moveTo>
                  <a:lnTo>
                    <a:pt x="1437976" y="0"/>
                  </a:lnTo>
                  <a:lnTo>
                    <a:pt x="1437976" y="1324735"/>
                  </a:lnTo>
                  <a:lnTo>
                    <a:pt x="0" y="1324735"/>
                  </a:lnTo>
                  <a:lnTo>
                    <a:pt x="0" y="0"/>
                  </a:lnTo>
                  <a:close/>
                </a:path>
              </a:pathLst>
            </a:custGeom>
            <a:blipFill>
              <a:blip r:embed="rId16"/>
              <a:stretch>
                <a:fillRect l="0" t="0" r="0" b="0"/>
              </a:stretch>
            </a:blipFill>
          </p:spPr>
        </p:sp>
        <p:sp>
          <p:nvSpPr>
            <p:cNvPr name="Freeform 13" id="13"/>
            <p:cNvSpPr/>
            <p:nvPr/>
          </p:nvSpPr>
          <p:spPr>
            <a:xfrm flipH="false" flipV="false" rot="0">
              <a:off x="1166283" y="0"/>
              <a:ext cx="1334698" cy="1655439"/>
            </a:xfrm>
            <a:custGeom>
              <a:avLst/>
              <a:gdLst/>
              <a:ahLst/>
              <a:cxnLst/>
              <a:rect r="r" b="b" t="t" l="l"/>
              <a:pathLst>
                <a:path h="1655439" w="1334698">
                  <a:moveTo>
                    <a:pt x="0" y="0"/>
                  </a:moveTo>
                  <a:lnTo>
                    <a:pt x="1334698" y="0"/>
                  </a:lnTo>
                  <a:lnTo>
                    <a:pt x="1334698" y="1655439"/>
                  </a:lnTo>
                  <a:lnTo>
                    <a:pt x="0" y="165543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3174011" y="341795"/>
              <a:ext cx="1023430" cy="1611701"/>
            </a:xfrm>
            <a:custGeom>
              <a:avLst/>
              <a:gdLst/>
              <a:ahLst/>
              <a:cxnLst/>
              <a:rect r="r" b="b" t="t" l="l"/>
              <a:pathLst>
                <a:path h="1611701" w="1023430">
                  <a:moveTo>
                    <a:pt x="0" y="0"/>
                  </a:moveTo>
                  <a:lnTo>
                    <a:pt x="1023430" y="0"/>
                  </a:lnTo>
                  <a:lnTo>
                    <a:pt x="1023430" y="1611701"/>
                  </a:lnTo>
                  <a:lnTo>
                    <a:pt x="0" y="1611701"/>
                  </a:lnTo>
                  <a:lnTo>
                    <a:pt x="0" y="0"/>
                  </a:lnTo>
                  <a:close/>
                </a:path>
              </a:pathLst>
            </a:custGeom>
            <a:blipFill>
              <a:blip r:embed="rId19"/>
              <a:stretch>
                <a:fillRect l="0" t="0" r="0" b="0"/>
              </a:stretch>
            </a:blipFill>
          </p:spPr>
        </p:sp>
        <p:sp>
          <p:nvSpPr>
            <p:cNvPr name="Freeform 15" id="15"/>
            <p:cNvSpPr/>
            <p:nvPr/>
          </p:nvSpPr>
          <p:spPr>
            <a:xfrm flipH="false" flipV="false" rot="-323437">
              <a:off x="4155079" y="534130"/>
              <a:ext cx="1091723" cy="1422441"/>
            </a:xfrm>
            <a:custGeom>
              <a:avLst/>
              <a:gdLst/>
              <a:ahLst/>
              <a:cxnLst/>
              <a:rect r="r" b="b" t="t" l="l"/>
              <a:pathLst>
                <a:path h="1422441" w="1091723">
                  <a:moveTo>
                    <a:pt x="0" y="0"/>
                  </a:moveTo>
                  <a:lnTo>
                    <a:pt x="1091723" y="0"/>
                  </a:lnTo>
                  <a:lnTo>
                    <a:pt x="1091723" y="1422441"/>
                  </a:lnTo>
                  <a:lnTo>
                    <a:pt x="0" y="142244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6" id="16"/>
            <p:cNvSpPr/>
            <p:nvPr/>
          </p:nvSpPr>
          <p:spPr>
            <a:xfrm flipH="false" flipV="false" rot="0">
              <a:off x="6214126" y="436425"/>
              <a:ext cx="1059751" cy="1422441"/>
            </a:xfrm>
            <a:custGeom>
              <a:avLst/>
              <a:gdLst/>
              <a:ahLst/>
              <a:cxnLst/>
              <a:rect r="r" b="b" t="t" l="l"/>
              <a:pathLst>
                <a:path h="1422441" w="1059751">
                  <a:moveTo>
                    <a:pt x="0" y="0"/>
                  </a:moveTo>
                  <a:lnTo>
                    <a:pt x="1059751" y="0"/>
                  </a:lnTo>
                  <a:lnTo>
                    <a:pt x="1059751" y="1422440"/>
                  </a:lnTo>
                  <a:lnTo>
                    <a:pt x="0" y="1422440"/>
                  </a:lnTo>
                  <a:lnTo>
                    <a:pt x="0" y="0"/>
                  </a:lnTo>
                  <a:close/>
                </a:path>
              </a:pathLst>
            </a:custGeom>
            <a:blipFill>
              <a:blip r:embed="rId22"/>
              <a:stretch>
                <a:fillRect l="-5786" t="0" r="-5786" b="0"/>
              </a:stretch>
            </a:blipFill>
          </p:spPr>
        </p:sp>
      </p:grpSp>
      <p:sp>
        <p:nvSpPr>
          <p:cNvPr name="Freeform 17" id="17"/>
          <p:cNvSpPr/>
          <p:nvPr/>
        </p:nvSpPr>
        <p:spPr>
          <a:xfrm flipH="false" flipV="false" rot="0">
            <a:off x="9144000" y="1447576"/>
            <a:ext cx="7689224" cy="7810724"/>
          </a:xfrm>
          <a:custGeom>
            <a:avLst/>
            <a:gdLst/>
            <a:ahLst/>
            <a:cxnLst/>
            <a:rect r="r" b="b" t="t" l="l"/>
            <a:pathLst>
              <a:path h="7810724" w="7689224">
                <a:moveTo>
                  <a:pt x="0" y="0"/>
                </a:moveTo>
                <a:lnTo>
                  <a:pt x="7689224" y="0"/>
                </a:lnTo>
                <a:lnTo>
                  <a:pt x="7689224" y="7810724"/>
                </a:lnTo>
                <a:lnTo>
                  <a:pt x="0" y="7810724"/>
                </a:lnTo>
                <a:lnTo>
                  <a:pt x="0" y="0"/>
                </a:lnTo>
                <a:close/>
              </a:path>
            </a:pathLst>
          </a:custGeom>
          <a:blipFill>
            <a:blip r:embed="rId23"/>
            <a:stretch>
              <a:fillRect l="0" t="0" r="0" b="0"/>
            </a:stretch>
          </a:blipFill>
        </p:spPr>
      </p:sp>
      <p:sp>
        <p:nvSpPr>
          <p:cNvPr name="TextBox 18" id="18"/>
          <p:cNvSpPr txBox="true"/>
          <p:nvPr/>
        </p:nvSpPr>
        <p:spPr>
          <a:xfrm rot="0">
            <a:off x="1028700" y="4406261"/>
            <a:ext cx="6447356" cy="2399949"/>
          </a:xfrm>
          <a:prstGeom prst="rect">
            <a:avLst/>
          </a:prstGeom>
        </p:spPr>
        <p:txBody>
          <a:bodyPr anchor="t" rtlCol="false" tIns="0" lIns="0" bIns="0" rIns="0">
            <a:spAutoFit/>
          </a:bodyPr>
          <a:lstStyle/>
          <a:p>
            <a:pPr algn="just" marL="0" indent="0" lvl="0">
              <a:lnSpc>
                <a:spcPts val="3169"/>
              </a:lnSpc>
              <a:spcBef>
                <a:spcPct val="0"/>
              </a:spcBef>
            </a:pPr>
            <a:r>
              <a:rPr lang="en-US" sz="2263">
                <a:solidFill>
                  <a:srgbClr val="1C323F"/>
                </a:solidFill>
                <a:latin typeface="マキナス Flat"/>
              </a:rPr>
              <a:t>Abstraksi adalah konsep yang bertujuan untuk menyederhanakan kompleksitas dengan hanya menampilkan fitur-fitur esensial dari suatu objek dan menyembunyikan detail-detail implementasi yang tidak relevan bagi pengguna.</a:t>
            </a:r>
          </a:p>
        </p:txBody>
      </p:sp>
    </p:spTree>
  </p:cSld>
  <p:clrMapOvr>
    <a:masterClrMapping/>
  </p:clrMapOvr>
  <p:transition spd="slow">
    <p:push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DAGFxRiMcWU</dc:identifier>
  <dcterms:modified xsi:type="dcterms:W3CDTF">2011-08-01T06:04:30Z</dcterms:modified>
  <cp:revision>1</cp:revision>
  <dc:title>RiZZ</dc:title>
</cp:coreProperties>
</file>